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3"/>
  </p:notesMasterIdLst>
  <p:sldIdLst>
    <p:sldId id="290" r:id="rId2"/>
    <p:sldId id="501" r:id="rId3"/>
    <p:sldId id="504" r:id="rId4"/>
    <p:sldId id="532" r:id="rId5"/>
    <p:sldId id="503" r:id="rId6"/>
    <p:sldId id="505" r:id="rId7"/>
    <p:sldId id="507" r:id="rId8"/>
    <p:sldId id="506" r:id="rId9"/>
    <p:sldId id="508" r:id="rId10"/>
    <p:sldId id="510" r:id="rId11"/>
    <p:sldId id="511" r:id="rId12"/>
    <p:sldId id="512" r:id="rId13"/>
    <p:sldId id="513" r:id="rId14"/>
    <p:sldId id="514" r:id="rId15"/>
    <p:sldId id="520" r:id="rId16"/>
    <p:sldId id="521" r:id="rId17"/>
    <p:sldId id="522" r:id="rId18"/>
    <p:sldId id="517" r:id="rId19"/>
    <p:sldId id="528" r:id="rId20"/>
    <p:sldId id="531" r:id="rId21"/>
    <p:sldId id="533" r:id="rId22"/>
    <p:sldId id="527" r:id="rId23"/>
    <p:sldId id="489" r:id="rId24"/>
    <p:sldId id="472" r:id="rId25"/>
    <p:sldId id="474" r:id="rId26"/>
    <p:sldId id="534" r:id="rId27"/>
    <p:sldId id="526" r:id="rId28"/>
    <p:sldId id="525" r:id="rId29"/>
    <p:sldId id="530" r:id="rId30"/>
    <p:sldId id="535" r:id="rId31"/>
    <p:sldId id="495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5EE0FA"/>
    <a:srgbClr val="000000"/>
    <a:srgbClr val="003399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6" autoAdjust="0"/>
    <p:restoredTop sz="94652" autoAdjust="0"/>
  </p:normalViewPr>
  <p:slideViewPr>
    <p:cSldViewPr>
      <p:cViewPr>
        <p:scale>
          <a:sx n="80" d="100"/>
          <a:sy n="80" d="100"/>
        </p:scale>
        <p:origin x="-2676" y="-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314B43-02EE-41AD-AA0D-AFB3B06E5B05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409E3D5-A69E-4289-85C7-952B7A0D2BE7}">
      <dgm:prSet phldrT="[文本]" custT="1"/>
      <dgm:spPr/>
      <dgm:t>
        <a:bodyPr/>
        <a:lstStyle/>
        <a:p>
          <a:r>
            <a:rPr lang="zh-CN" altLang="en-US" sz="2000" dirty="0" smtClean="0">
              <a:latin typeface="隶书" pitchFamily="49" charset="-122"/>
              <a:ea typeface="隶书" pitchFamily="49" charset="-122"/>
            </a:rPr>
            <a:t>综合布线基础篇</a:t>
          </a:r>
          <a:endParaRPr lang="zh-CN" altLang="en-US" sz="2000" dirty="0">
            <a:latin typeface="隶书" pitchFamily="49" charset="-122"/>
            <a:ea typeface="隶书" pitchFamily="49" charset="-122"/>
          </a:endParaRPr>
        </a:p>
      </dgm:t>
    </dgm:pt>
    <dgm:pt modelId="{9EADB773-D43A-46C4-8C1C-E2EE7CF52C4F}" type="parTrans" cxnId="{14257581-25D1-49FE-BAE2-1565F3D8EEE2}">
      <dgm:prSet/>
      <dgm:spPr/>
      <dgm:t>
        <a:bodyPr/>
        <a:lstStyle/>
        <a:p>
          <a:endParaRPr lang="zh-CN" altLang="en-US"/>
        </a:p>
      </dgm:t>
    </dgm:pt>
    <dgm:pt modelId="{13DEB967-CF0E-4898-B2AC-AD0A8FE0A096}" type="sibTrans" cxnId="{14257581-25D1-49FE-BAE2-1565F3D8EEE2}">
      <dgm:prSet/>
      <dgm:spPr/>
      <dgm:t>
        <a:bodyPr/>
        <a:lstStyle/>
        <a:p>
          <a:endParaRPr lang="zh-CN" altLang="en-US"/>
        </a:p>
      </dgm:t>
    </dgm:pt>
    <dgm:pt modelId="{A90E4E28-835B-40D5-87AE-BB19C24393F1}">
      <dgm:prSet phldrT="[文本]" custT="1"/>
      <dgm:spPr/>
      <dgm:t>
        <a:bodyPr/>
        <a:lstStyle/>
        <a:p>
          <a:r>
            <a:rPr lang="zh-CN" altLang="en-US" sz="2400" dirty="0" smtClean="0">
              <a:latin typeface="隶书" pitchFamily="49" charset="-122"/>
              <a:ea typeface="隶书" pitchFamily="49" charset="-122"/>
            </a:rPr>
            <a:t>产品</a:t>
          </a:r>
          <a:endParaRPr lang="zh-CN" altLang="en-US" sz="2400" dirty="0">
            <a:latin typeface="隶书" pitchFamily="49" charset="-122"/>
            <a:ea typeface="隶书" pitchFamily="49" charset="-122"/>
          </a:endParaRPr>
        </a:p>
      </dgm:t>
    </dgm:pt>
    <dgm:pt modelId="{71202F9F-C9F1-4EB3-8D4E-1E525988D197}" type="parTrans" cxnId="{AA1E0EBB-E36D-4163-844B-94A61622AD84}">
      <dgm:prSet/>
      <dgm:spPr/>
      <dgm:t>
        <a:bodyPr/>
        <a:lstStyle/>
        <a:p>
          <a:endParaRPr lang="zh-CN" altLang="en-US"/>
        </a:p>
      </dgm:t>
    </dgm:pt>
    <dgm:pt modelId="{7CBA04E0-65B8-4B70-A7C6-324D7C1BA5F6}" type="sibTrans" cxnId="{AA1E0EBB-E36D-4163-844B-94A61622AD84}">
      <dgm:prSet/>
      <dgm:spPr/>
      <dgm:t>
        <a:bodyPr/>
        <a:lstStyle/>
        <a:p>
          <a:endParaRPr lang="zh-CN" altLang="en-US"/>
        </a:p>
      </dgm:t>
    </dgm:pt>
    <dgm:pt modelId="{A1819DD8-3C91-4887-AF93-8F1369431E2E}">
      <dgm:prSet phldrT="[文本]" custT="1"/>
      <dgm:spPr/>
      <dgm:t>
        <a:bodyPr/>
        <a:lstStyle/>
        <a:p>
          <a:r>
            <a:rPr lang="zh-CN" altLang="en-US" sz="2400" dirty="0" smtClean="0">
              <a:latin typeface="隶书" pitchFamily="49" charset="-122"/>
              <a:ea typeface="隶书" pitchFamily="49" charset="-122"/>
            </a:rPr>
            <a:t>线缆</a:t>
          </a:r>
          <a:endParaRPr lang="zh-CN" altLang="en-US" sz="2400" dirty="0">
            <a:latin typeface="隶书" pitchFamily="49" charset="-122"/>
            <a:ea typeface="隶书" pitchFamily="49" charset="-122"/>
          </a:endParaRPr>
        </a:p>
      </dgm:t>
    </dgm:pt>
    <dgm:pt modelId="{E88E88C7-AEA1-4913-842C-2DAAEACC4FD7}" type="parTrans" cxnId="{096D62BD-555A-400C-A5D4-0FDCF8210731}">
      <dgm:prSet/>
      <dgm:spPr/>
      <dgm:t>
        <a:bodyPr/>
        <a:lstStyle/>
        <a:p>
          <a:endParaRPr lang="zh-CN" altLang="en-US"/>
        </a:p>
      </dgm:t>
    </dgm:pt>
    <dgm:pt modelId="{F351DCCD-2F4C-48D0-AC6F-EF085C63D2FE}" type="sibTrans" cxnId="{096D62BD-555A-400C-A5D4-0FDCF8210731}">
      <dgm:prSet/>
      <dgm:spPr/>
      <dgm:t>
        <a:bodyPr/>
        <a:lstStyle/>
        <a:p>
          <a:endParaRPr lang="zh-CN" altLang="en-US"/>
        </a:p>
      </dgm:t>
    </dgm:pt>
    <dgm:pt modelId="{CAF5084F-79F9-4925-9F3D-ADA721482607}">
      <dgm:prSet phldrT="[文本]" custT="1"/>
      <dgm:spPr/>
      <dgm:t>
        <a:bodyPr/>
        <a:lstStyle/>
        <a:p>
          <a:r>
            <a:rPr lang="zh-CN" altLang="en-US" sz="2400" dirty="0" smtClean="0">
              <a:latin typeface="隶书" pitchFamily="49" charset="-122"/>
              <a:ea typeface="隶书" pitchFamily="49" charset="-122"/>
            </a:rPr>
            <a:t>设备</a:t>
          </a:r>
          <a:endParaRPr lang="zh-CN" altLang="en-US" sz="2400" dirty="0">
            <a:latin typeface="隶书" pitchFamily="49" charset="-122"/>
            <a:ea typeface="隶书" pitchFamily="49" charset="-122"/>
          </a:endParaRPr>
        </a:p>
      </dgm:t>
    </dgm:pt>
    <dgm:pt modelId="{75184449-0969-43E9-A716-262983226F17}" type="parTrans" cxnId="{E22BC9D3-F2FC-4A5D-A70F-D577CAE45078}">
      <dgm:prSet/>
      <dgm:spPr/>
      <dgm:t>
        <a:bodyPr/>
        <a:lstStyle/>
        <a:p>
          <a:endParaRPr lang="zh-CN" altLang="en-US"/>
        </a:p>
      </dgm:t>
    </dgm:pt>
    <dgm:pt modelId="{6F6D8DD6-4151-4805-B1A3-CEAC38DE3E9C}" type="sibTrans" cxnId="{E22BC9D3-F2FC-4A5D-A70F-D577CAE45078}">
      <dgm:prSet/>
      <dgm:spPr/>
      <dgm:t>
        <a:bodyPr/>
        <a:lstStyle/>
        <a:p>
          <a:endParaRPr lang="zh-CN" altLang="en-US"/>
        </a:p>
      </dgm:t>
    </dgm:pt>
    <dgm:pt modelId="{3E9229D4-F868-44F6-8664-7D450400C1D4}">
      <dgm:prSet phldrT="[文本]" custT="1"/>
      <dgm:spPr/>
      <dgm:t>
        <a:bodyPr/>
        <a:lstStyle/>
        <a:p>
          <a:r>
            <a:rPr lang="zh-CN" altLang="en-US" sz="2400" dirty="0" smtClean="0">
              <a:latin typeface="隶书" pitchFamily="49" charset="-122"/>
              <a:ea typeface="隶书" pitchFamily="49" charset="-122"/>
            </a:rPr>
            <a:t>方案</a:t>
          </a:r>
          <a:endParaRPr lang="zh-CN" altLang="en-US" sz="2400" dirty="0">
            <a:latin typeface="隶书" pitchFamily="49" charset="-122"/>
            <a:ea typeface="隶书" pitchFamily="49" charset="-122"/>
          </a:endParaRPr>
        </a:p>
      </dgm:t>
    </dgm:pt>
    <dgm:pt modelId="{8D3E0A6A-93B7-4143-B5CC-9813F16F44D1}" type="parTrans" cxnId="{269FE802-C9D1-46DD-8C8A-0EC60F7DB912}">
      <dgm:prSet/>
      <dgm:spPr/>
      <dgm:t>
        <a:bodyPr/>
        <a:lstStyle/>
        <a:p>
          <a:endParaRPr lang="zh-CN" altLang="en-US"/>
        </a:p>
      </dgm:t>
    </dgm:pt>
    <dgm:pt modelId="{8F06D1E6-72F8-4625-A9BD-C9B47F0E5D75}" type="sibTrans" cxnId="{269FE802-C9D1-46DD-8C8A-0EC60F7DB912}">
      <dgm:prSet/>
      <dgm:spPr/>
      <dgm:t>
        <a:bodyPr/>
        <a:lstStyle/>
        <a:p>
          <a:endParaRPr lang="zh-CN" altLang="en-US"/>
        </a:p>
      </dgm:t>
    </dgm:pt>
    <dgm:pt modelId="{0CB07DBE-8B38-4595-8EC7-F3E9331D6A4E}">
      <dgm:prSet phldrT="[文本]" custT="1"/>
      <dgm:spPr/>
      <dgm:t>
        <a:bodyPr/>
        <a:lstStyle/>
        <a:p>
          <a:r>
            <a:rPr lang="zh-CN" altLang="en-US" sz="2400" dirty="0" smtClean="0">
              <a:latin typeface="隶书" pitchFamily="49" charset="-122"/>
              <a:ea typeface="隶书" pitchFamily="49" charset="-122"/>
            </a:rPr>
            <a:t>图解</a:t>
          </a:r>
          <a:endParaRPr lang="en-US" altLang="zh-CN" sz="2400" dirty="0" smtClean="0">
            <a:latin typeface="隶书" pitchFamily="49" charset="-122"/>
            <a:ea typeface="隶书" pitchFamily="49" charset="-122"/>
          </a:endParaRPr>
        </a:p>
        <a:p>
          <a:r>
            <a:rPr lang="zh-CN" altLang="en-US" sz="2400" dirty="0" smtClean="0">
              <a:latin typeface="隶书" pitchFamily="49" charset="-122"/>
              <a:ea typeface="隶书" pitchFamily="49" charset="-122"/>
            </a:rPr>
            <a:t>方案</a:t>
          </a:r>
          <a:endParaRPr lang="zh-CN" altLang="en-US" sz="2400" dirty="0">
            <a:latin typeface="隶书" pitchFamily="49" charset="-122"/>
            <a:ea typeface="隶书" pitchFamily="49" charset="-122"/>
          </a:endParaRPr>
        </a:p>
      </dgm:t>
    </dgm:pt>
    <dgm:pt modelId="{0E41BA33-07BB-49E0-8BAD-627D0FC5DF8C}" type="parTrans" cxnId="{D4876EA7-6C23-47B7-B50C-FF7FB01B72EA}">
      <dgm:prSet/>
      <dgm:spPr/>
      <dgm:t>
        <a:bodyPr/>
        <a:lstStyle/>
        <a:p>
          <a:endParaRPr lang="zh-CN" altLang="en-US"/>
        </a:p>
      </dgm:t>
    </dgm:pt>
    <dgm:pt modelId="{ADD45892-CC2C-4F0F-AAA8-4C2AAF74BCA1}" type="sibTrans" cxnId="{D4876EA7-6C23-47B7-B50C-FF7FB01B72EA}">
      <dgm:prSet/>
      <dgm:spPr/>
      <dgm:t>
        <a:bodyPr/>
        <a:lstStyle/>
        <a:p>
          <a:endParaRPr lang="zh-CN" altLang="en-US"/>
        </a:p>
      </dgm:t>
    </dgm:pt>
    <dgm:pt modelId="{FD01F556-D632-4CF5-8D75-349A6CD80C27}">
      <dgm:prSet phldrT="[文本]" custT="1"/>
      <dgm:spPr/>
      <dgm:t>
        <a:bodyPr/>
        <a:lstStyle/>
        <a:p>
          <a:r>
            <a:rPr lang="zh-CN" altLang="en-US" sz="24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rPr>
            <a:t>综合布线</a:t>
          </a:r>
          <a:endParaRPr lang="en-US" altLang="zh-CN" sz="2400" dirty="0" smtClean="0">
            <a:solidFill>
              <a:srgbClr val="FF0000"/>
            </a:solidFill>
            <a:latin typeface="隶书" pitchFamily="49" charset="-122"/>
            <a:ea typeface="隶书" pitchFamily="49" charset="-122"/>
          </a:endParaRPr>
        </a:p>
        <a:p>
          <a:r>
            <a:rPr lang="zh-CN" altLang="en-US" sz="24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rPr>
            <a:t>系统</a:t>
          </a:r>
          <a:endParaRPr lang="zh-CN" altLang="en-US" sz="2400" dirty="0">
            <a:solidFill>
              <a:srgbClr val="FF0000"/>
            </a:solidFill>
            <a:latin typeface="隶书" pitchFamily="49" charset="-122"/>
            <a:ea typeface="隶书" pitchFamily="49" charset="-122"/>
          </a:endParaRPr>
        </a:p>
      </dgm:t>
    </dgm:pt>
    <dgm:pt modelId="{6207C87C-252D-44F4-A03C-254A94D63FCD}" type="parTrans" cxnId="{58D46D18-F804-4970-8B2F-76596E6362DE}">
      <dgm:prSet/>
      <dgm:spPr/>
      <dgm:t>
        <a:bodyPr/>
        <a:lstStyle/>
        <a:p>
          <a:endParaRPr lang="zh-CN" altLang="en-US"/>
        </a:p>
      </dgm:t>
    </dgm:pt>
    <dgm:pt modelId="{40838C89-F8FE-4E61-978A-D9E8B7C00121}" type="sibTrans" cxnId="{58D46D18-F804-4970-8B2F-76596E6362DE}">
      <dgm:prSet/>
      <dgm:spPr/>
      <dgm:t>
        <a:bodyPr/>
        <a:lstStyle/>
        <a:p>
          <a:endParaRPr lang="zh-CN" altLang="en-US"/>
        </a:p>
      </dgm:t>
    </dgm:pt>
    <dgm:pt modelId="{9025C3FD-23B7-4EC0-8D3C-80EAD94100AD}">
      <dgm:prSet phldrT="[文本]" custT="1"/>
      <dgm:spPr/>
      <dgm:t>
        <a:bodyPr/>
        <a:lstStyle/>
        <a:p>
          <a:r>
            <a:rPr lang="zh-CN" altLang="en-US" sz="24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rPr>
            <a:t>产品及方案</a:t>
          </a:r>
          <a:endParaRPr lang="zh-CN" altLang="en-US" sz="2400" dirty="0">
            <a:solidFill>
              <a:srgbClr val="FF0000"/>
            </a:solidFill>
            <a:latin typeface="隶书" pitchFamily="49" charset="-122"/>
            <a:ea typeface="隶书" pitchFamily="49" charset="-122"/>
          </a:endParaRPr>
        </a:p>
      </dgm:t>
    </dgm:pt>
    <dgm:pt modelId="{EE54CE5F-1228-4F79-A5A2-3FACA8574964}" type="parTrans" cxnId="{CB3FFBC5-91B7-457E-BE0D-AD38F812C8FC}">
      <dgm:prSet/>
      <dgm:spPr/>
      <dgm:t>
        <a:bodyPr/>
        <a:lstStyle/>
        <a:p>
          <a:endParaRPr lang="zh-CN" altLang="en-US"/>
        </a:p>
      </dgm:t>
    </dgm:pt>
    <dgm:pt modelId="{1B8E5DEA-0180-488A-A4F7-402157FC155C}" type="sibTrans" cxnId="{CB3FFBC5-91B7-457E-BE0D-AD38F812C8FC}">
      <dgm:prSet/>
      <dgm:spPr/>
      <dgm:t>
        <a:bodyPr/>
        <a:lstStyle/>
        <a:p>
          <a:endParaRPr lang="zh-CN" altLang="en-US"/>
        </a:p>
      </dgm:t>
    </dgm:pt>
    <dgm:pt modelId="{BED7A4D8-D7E9-4D87-BD32-22EC71277397}">
      <dgm:prSet phldrT="[文本]" custT="1"/>
      <dgm:spPr/>
      <dgm:t>
        <a:bodyPr/>
        <a:lstStyle/>
        <a:p>
          <a:r>
            <a:rPr lang="zh-CN" altLang="en-US" sz="24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rPr>
            <a:t>图解方案</a:t>
          </a:r>
          <a:endParaRPr lang="en-US" altLang="zh-CN" sz="2400" dirty="0" smtClean="0">
            <a:solidFill>
              <a:srgbClr val="FF0000"/>
            </a:solidFill>
            <a:latin typeface="隶书" pitchFamily="49" charset="-122"/>
            <a:ea typeface="隶书" pitchFamily="49" charset="-122"/>
          </a:endParaRPr>
        </a:p>
        <a:p>
          <a:r>
            <a:rPr lang="zh-CN" altLang="en-US" sz="24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rPr>
            <a:t>介绍</a:t>
          </a:r>
          <a:endParaRPr lang="zh-CN" altLang="en-US" sz="2400" dirty="0">
            <a:solidFill>
              <a:srgbClr val="FF0000"/>
            </a:solidFill>
            <a:latin typeface="隶书" pitchFamily="49" charset="-122"/>
            <a:ea typeface="隶书" pitchFamily="49" charset="-122"/>
          </a:endParaRPr>
        </a:p>
      </dgm:t>
    </dgm:pt>
    <dgm:pt modelId="{6A7BAA2B-F371-41FC-BC3E-196F9C73B248}" type="parTrans" cxnId="{F799E1F0-7830-4B46-BAC2-676FA34E3094}">
      <dgm:prSet/>
      <dgm:spPr/>
      <dgm:t>
        <a:bodyPr/>
        <a:lstStyle/>
        <a:p>
          <a:endParaRPr lang="zh-CN" altLang="en-US"/>
        </a:p>
      </dgm:t>
    </dgm:pt>
    <dgm:pt modelId="{F176532F-628B-4BE3-A242-746C4EB67DCD}" type="sibTrans" cxnId="{F799E1F0-7830-4B46-BAC2-676FA34E3094}">
      <dgm:prSet/>
      <dgm:spPr/>
      <dgm:t>
        <a:bodyPr/>
        <a:lstStyle/>
        <a:p>
          <a:endParaRPr lang="zh-CN" altLang="en-US"/>
        </a:p>
      </dgm:t>
    </dgm:pt>
    <dgm:pt modelId="{E896DF94-30A9-4AA0-AD60-9C6BDC032D49}" type="pres">
      <dgm:prSet presAssocID="{4C314B43-02EE-41AD-AA0D-AFB3B06E5B05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C5CB7DF-BD40-4FB5-BF12-7EB9F0274F76}" type="pres">
      <dgm:prSet presAssocID="{4C314B43-02EE-41AD-AA0D-AFB3B06E5B05}" presName="hierFlow" presStyleCnt="0"/>
      <dgm:spPr/>
    </dgm:pt>
    <dgm:pt modelId="{4C7BCBBB-1E15-4662-BA46-52303DACB39D}" type="pres">
      <dgm:prSet presAssocID="{4C314B43-02EE-41AD-AA0D-AFB3B06E5B05}" presName="firstBuf" presStyleCnt="0"/>
      <dgm:spPr/>
    </dgm:pt>
    <dgm:pt modelId="{F296C7EF-3C52-4149-9FED-BE76A47A20E4}" type="pres">
      <dgm:prSet presAssocID="{4C314B43-02EE-41AD-AA0D-AFB3B06E5B05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17D037C-C435-4342-B432-FF722ADC507C}" type="pres">
      <dgm:prSet presAssocID="{7409E3D5-A69E-4289-85C7-952B7A0D2BE7}" presName="Name14" presStyleCnt="0"/>
      <dgm:spPr/>
    </dgm:pt>
    <dgm:pt modelId="{81AC0172-52F1-4F99-A33D-C2C2C71D46E0}" type="pres">
      <dgm:prSet presAssocID="{7409E3D5-A69E-4289-85C7-952B7A0D2BE7}" presName="level1Shape" presStyleLbl="node0" presStyleIdx="0" presStyleCnt="1" custScaleX="11559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679B2F5-6BC1-46A6-8793-66B765FB18A6}" type="pres">
      <dgm:prSet presAssocID="{7409E3D5-A69E-4289-85C7-952B7A0D2BE7}" presName="hierChild2" presStyleCnt="0"/>
      <dgm:spPr/>
    </dgm:pt>
    <dgm:pt modelId="{91E26CE5-3502-4B6C-9EA9-BEEE30435E74}" type="pres">
      <dgm:prSet presAssocID="{71202F9F-C9F1-4EB3-8D4E-1E525988D197}" presName="Name19" presStyleLbl="parChTrans1D2" presStyleIdx="0" presStyleCnt="2"/>
      <dgm:spPr/>
      <dgm:t>
        <a:bodyPr/>
        <a:lstStyle/>
        <a:p>
          <a:endParaRPr lang="zh-CN" altLang="en-US"/>
        </a:p>
      </dgm:t>
    </dgm:pt>
    <dgm:pt modelId="{57BA2AC7-C89E-4F4B-B4DB-EA143C312228}" type="pres">
      <dgm:prSet presAssocID="{A90E4E28-835B-40D5-87AE-BB19C24393F1}" presName="Name21" presStyleCnt="0"/>
      <dgm:spPr/>
    </dgm:pt>
    <dgm:pt modelId="{23B4EFEF-1715-450E-BC40-2528571C6AFB}" type="pres">
      <dgm:prSet presAssocID="{A90E4E28-835B-40D5-87AE-BB19C24393F1}" presName="level2Shape" presStyleLbl="node2" presStyleIdx="0" presStyleCnt="2"/>
      <dgm:spPr/>
      <dgm:t>
        <a:bodyPr/>
        <a:lstStyle/>
        <a:p>
          <a:endParaRPr lang="zh-CN" altLang="en-US"/>
        </a:p>
      </dgm:t>
    </dgm:pt>
    <dgm:pt modelId="{1D25DBF0-45D7-4E1D-A26B-433646163A24}" type="pres">
      <dgm:prSet presAssocID="{A90E4E28-835B-40D5-87AE-BB19C24393F1}" presName="hierChild3" presStyleCnt="0"/>
      <dgm:spPr/>
    </dgm:pt>
    <dgm:pt modelId="{765E6DCF-D6BC-4B46-8591-1925316D1107}" type="pres">
      <dgm:prSet presAssocID="{E88E88C7-AEA1-4913-842C-2DAAEACC4FD7}" presName="Name19" presStyleLbl="parChTrans1D3" presStyleIdx="0" presStyleCnt="3"/>
      <dgm:spPr/>
      <dgm:t>
        <a:bodyPr/>
        <a:lstStyle/>
        <a:p>
          <a:endParaRPr lang="zh-CN" altLang="en-US"/>
        </a:p>
      </dgm:t>
    </dgm:pt>
    <dgm:pt modelId="{32CD4F3A-34A0-46A1-943D-456C3075F80C}" type="pres">
      <dgm:prSet presAssocID="{A1819DD8-3C91-4887-AF93-8F1369431E2E}" presName="Name21" presStyleCnt="0"/>
      <dgm:spPr/>
    </dgm:pt>
    <dgm:pt modelId="{374B8D40-DCB4-4046-B090-5E3430F8EE03}" type="pres">
      <dgm:prSet presAssocID="{A1819DD8-3C91-4887-AF93-8F1369431E2E}" presName="level2Shape" presStyleLbl="node3" presStyleIdx="0" presStyleCnt="3"/>
      <dgm:spPr/>
      <dgm:t>
        <a:bodyPr/>
        <a:lstStyle/>
        <a:p>
          <a:endParaRPr lang="zh-CN" altLang="en-US"/>
        </a:p>
      </dgm:t>
    </dgm:pt>
    <dgm:pt modelId="{B92EB7C0-B9E3-4CBC-BC3C-338667CF8FFE}" type="pres">
      <dgm:prSet presAssocID="{A1819DD8-3C91-4887-AF93-8F1369431E2E}" presName="hierChild3" presStyleCnt="0"/>
      <dgm:spPr/>
    </dgm:pt>
    <dgm:pt modelId="{CC6850F0-230B-4955-93EF-31DF1A34A425}" type="pres">
      <dgm:prSet presAssocID="{75184449-0969-43E9-A716-262983226F17}" presName="Name19" presStyleLbl="parChTrans1D3" presStyleIdx="1" presStyleCnt="3"/>
      <dgm:spPr/>
      <dgm:t>
        <a:bodyPr/>
        <a:lstStyle/>
        <a:p>
          <a:endParaRPr lang="zh-CN" altLang="en-US"/>
        </a:p>
      </dgm:t>
    </dgm:pt>
    <dgm:pt modelId="{0DE7BEAA-DFC7-42DE-9030-4B66298FA5A1}" type="pres">
      <dgm:prSet presAssocID="{CAF5084F-79F9-4925-9F3D-ADA721482607}" presName="Name21" presStyleCnt="0"/>
      <dgm:spPr/>
    </dgm:pt>
    <dgm:pt modelId="{C4865735-5DFC-4B39-8DD4-15923AEE1164}" type="pres">
      <dgm:prSet presAssocID="{CAF5084F-79F9-4925-9F3D-ADA721482607}" presName="level2Shape" presStyleLbl="node3" presStyleIdx="1" presStyleCnt="3"/>
      <dgm:spPr/>
      <dgm:t>
        <a:bodyPr/>
        <a:lstStyle/>
        <a:p>
          <a:endParaRPr lang="zh-CN" altLang="en-US"/>
        </a:p>
      </dgm:t>
    </dgm:pt>
    <dgm:pt modelId="{039DDE7E-5DCB-48D8-9B61-EFB75859D8AC}" type="pres">
      <dgm:prSet presAssocID="{CAF5084F-79F9-4925-9F3D-ADA721482607}" presName="hierChild3" presStyleCnt="0"/>
      <dgm:spPr/>
    </dgm:pt>
    <dgm:pt modelId="{D24D8CA8-CD7C-4402-B3C7-12672148C767}" type="pres">
      <dgm:prSet presAssocID="{8D3E0A6A-93B7-4143-B5CC-9813F16F44D1}" presName="Name19" presStyleLbl="parChTrans1D2" presStyleIdx="1" presStyleCnt="2"/>
      <dgm:spPr/>
      <dgm:t>
        <a:bodyPr/>
        <a:lstStyle/>
        <a:p>
          <a:endParaRPr lang="zh-CN" altLang="en-US"/>
        </a:p>
      </dgm:t>
    </dgm:pt>
    <dgm:pt modelId="{EC2F392F-ACD6-4454-8A2B-05E021F9D970}" type="pres">
      <dgm:prSet presAssocID="{3E9229D4-F868-44F6-8664-7D450400C1D4}" presName="Name21" presStyleCnt="0"/>
      <dgm:spPr/>
    </dgm:pt>
    <dgm:pt modelId="{86D4F44F-2504-42AF-B985-F68095A3C239}" type="pres">
      <dgm:prSet presAssocID="{3E9229D4-F868-44F6-8664-7D450400C1D4}" presName="level2Shape" presStyleLbl="node2" presStyleIdx="1" presStyleCnt="2"/>
      <dgm:spPr/>
      <dgm:t>
        <a:bodyPr/>
        <a:lstStyle/>
        <a:p>
          <a:endParaRPr lang="zh-CN" altLang="en-US"/>
        </a:p>
      </dgm:t>
    </dgm:pt>
    <dgm:pt modelId="{478AD8EC-4609-421F-A3A6-0508301FDBA1}" type="pres">
      <dgm:prSet presAssocID="{3E9229D4-F868-44F6-8664-7D450400C1D4}" presName="hierChild3" presStyleCnt="0"/>
      <dgm:spPr/>
    </dgm:pt>
    <dgm:pt modelId="{9806B6CB-F489-4068-AD4C-F800485D3992}" type="pres">
      <dgm:prSet presAssocID="{0E41BA33-07BB-49E0-8BAD-627D0FC5DF8C}" presName="Name19" presStyleLbl="parChTrans1D3" presStyleIdx="2" presStyleCnt="3"/>
      <dgm:spPr/>
      <dgm:t>
        <a:bodyPr/>
        <a:lstStyle/>
        <a:p>
          <a:endParaRPr lang="zh-CN" altLang="en-US"/>
        </a:p>
      </dgm:t>
    </dgm:pt>
    <dgm:pt modelId="{9D070922-95CC-422D-BFF2-1ED3ABCFC301}" type="pres">
      <dgm:prSet presAssocID="{0CB07DBE-8B38-4595-8EC7-F3E9331D6A4E}" presName="Name21" presStyleCnt="0"/>
      <dgm:spPr/>
    </dgm:pt>
    <dgm:pt modelId="{772EA19D-6C30-4462-B946-1012A793447F}" type="pres">
      <dgm:prSet presAssocID="{0CB07DBE-8B38-4595-8EC7-F3E9331D6A4E}" presName="level2Shape" presStyleLbl="node3" presStyleIdx="2" presStyleCnt="3"/>
      <dgm:spPr/>
      <dgm:t>
        <a:bodyPr/>
        <a:lstStyle/>
        <a:p>
          <a:endParaRPr lang="zh-CN" altLang="en-US"/>
        </a:p>
      </dgm:t>
    </dgm:pt>
    <dgm:pt modelId="{95769EBC-3E54-4C58-BB6E-2448C66E826C}" type="pres">
      <dgm:prSet presAssocID="{0CB07DBE-8B38-4595-8EC7-F3E9331D6A4E}" presName="hierChild3" presStyleCnt="0"/>
      <dgm:spPr/>
    </dgm:pt>
    <dgm:pt modelId="{CA02EA4C-16A5-443C-9DDA-4C44BD7E5ED8}" type="pres">
      <dgm:prSet presAssocID="{4C314B43-02EE-41AD-AA0D-AFB3B06E5B05}" presName="bgShapesFlow" presStyleCnt="0"/>
      <dgm:spPr/>
    </dgm:pt>
    <dgm:pt modelId="{204E9D04-8B08-418A-8D93-529E235882E5}" type="pres">
      <dgm:prSet presAssocID="{FD01F556-D632-4CF5-8D75-349A6CD80C27}" presName="rectComp" presStyleCnt="0"/>
      <dgm:spPr/>
    </dgm:pt>
    <dgm:pt modelId="{8B004D00-16A5-4D62-ADFF-61C7B01AC3B0}" type="pres">
      <dgm:prSet presAssocID="{FD01F556-D632-4CF5-8D75-349A6CD80C27}" presName="bgRect" presStyleLbl="bgShp" presStyleIdx="0" presStyleCnt="3" custLinFactNeighborX="743" custLinFactNeighborY="-1591"/>
      <dgm:spPr/>
      <dgm:t>
        <a:bodyPr/>
        <a:lstStyle/>
        <a:p>
          <a:endParaRPr lang="zh-CN" altLang="en-US"/>
        </a:p>
      </dgm:t>
    </dgm:pt>
    <dgm:pt modelId="{B86343BF-5C59-4E12-8DEB-58BE9513D2BA}" type="pres">
      <dgm:prSet presAssocID="{FD01F556-D632-4CF5-8D75-349A6CD80C27}" presName="bgRectTx" presStyleLbl="bgShp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345771-E995-4AA6-BE69-9EA53A7B67D3}" type="pres">
      <dgm:prSet presAssocID="{FD01F556-D632-4CF5-8D75-349A6CD80C27}" presName="spComp" presStyleCnt="0"/>
      <dgm:spPr/>
    </dgm:pt>
    <dgm:pt modelId="{73E04A1B-EA58-4B9D-9E73-DA601DA4F64E}" type="pres">
      <dgm:prSet presAssocID="{FD01F556-D632-4CF5-8D75-349A6CD80C27}" presName="vSp" presStyleCnt="0"/>
      <dgm:spPr/>
    </dgm:pt>
    <dgm:pt modelId="{07CBA796-E9AF-40DD-95DB-4A74C6A905A0}" type="pres">
      <dgm:prSet presAssocID="{9025C3FD-23B7-4EC0-8D3C-80EAD94100AD}" presName="rectComp" presStyleCnt="0"/>
      <dgm:spPr/>
    </dgm:pt>
    <dgm:pt modelId="{EDBED75E-2466-41ED-A043-1E1D1F0DD538}" type="pres">
      <dgm:prSet presAssocID="{9025C3FD-23B7-4EC0-8D3C-80EAD94100AD}" presName="bgRect" presStyleLbl="bgShp" presStyleIdx="1" presStyleCnt="3"/>
      <dgm:spPr/>
      <dgm:t>
        <a:bodyPr/>
        <a:lstStyle/>
        <a:p>
          <a:endParaRPr lang="zh-CN" altLang="en-US"/>
        </a:p>
      </dgm:t>
    </dgm:pt>
    <dgm:pt modelId="{30EA2061-C324-400A-834C-068298F69F8D}" type="pres">
      <dgm:prSet presAssocID="{9025C3FD-23B7-4EC0-8D3C-80EAD94100AD}" presName="bgRectTx" presStyleLbl="bgShp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C3C4F6-A233-4766-858E-0709C1C05D0C}" type="pres">
      <dgm:prSet presAssocID="{9025C3FD-23B7-4EC0-8D3C-80EAD94100AD}" presName="spComp" presStyleCnt="0"/>
      <dgm:spPr/>
    </dgm:pt>
    <dgm:pt modelId="{902138F1-0E3D-43EC-B605-607EFB4BDAFC}" type="pres">
      <dgm:prSet presAssocID="{9025C3FD-23B7-4EC0-8D3C-80EAD94100AD}" presName="vSp" presStyleCnt="0"/>
      <dgm:spPr/>
    </dgm:pt>
    <dgm:pt modelId="{430B424E-0A93-443F-B4B8-18FCD83C0AB3}" type="pres">
      <dgm:prSet presAssocID="{BED7A4D8-D7E9-4D87-BD32-22EC71277397}" presName="rectComp" presStyleCnt="0"/>
      <dgm:spPr/>
    </dgm:pt>
    <dgm:pt modelId="{28478C64-29CF-4B72-8383-80B5C866BE8D}" type="pres">
      <dgm:prSet presAssocID="{BED7A4D8-D7E9-4D87-BD32-22EC71277397}" presName="bgRect" presStyleLbl="bgShp" presStyleIdx="2" presStyleCnt="3" custLinFactNeighborX="-391" custLinFactNeighborY="3192"/>
      <dgm:spPr/>
      <dgm:t>
        <a:bodyPr/>
        <a:lstStyle/>
        <a:p>
          <a:endParaRPr lang="zh-CN" altLang="en-US"/>
        </a:p>
      </dgm:t>
    </dgm:pt>
    <dgm:pt modelId="{B6917F80-84E2-4337-912A-6396D0A0C3CB}" type="pres">
      <dgm:prSet presAssocID="{BED7A4D8-D7E9-4D87-BD32-22EC71277397}" presName="bgRectTx" presStyleLbl="bgShp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0158B74-E03F-4452-BDBF-E89DD14C47B0}" type="presOf" srcId="{A1819DD8-3C91-4887-AF93-8F1369431E2E}" destId="{374B8D40-DCB4-4046-B090-5E3430F8EE03}" srcOrd="0" destOrd="0" presId="urn:microsoft.com/office/officeart/2005/8/layout/hierarchy6"/>
    <dgm:cxn modelId="{58D46D18-F804-4970-8B2F-76596E6362DE}" srcId="{4C314B43-02EE-41AD-AA0D-AFB3B06E5B05}" destId="{FD01F556-D632-4CF5-8D75-349A6CD80C27}" srcOrd="1" destOrd="0" parTransId="{6207C87C-252D-44F4-A03C-254A94D63FCD}" sibTransId="{40838C89-F8FE-4E61-978A-D9E8B7C00121}"/>
    <dgm:cxn modelId="{14257581-25D1-49FE-BAE2-1565F3D8EEE2}" srcId="{4C314B43-02EE-41AD-AA0D-AFB3B06E5B05}" destId="{7409E3D5-A69E-4289-85C7-952B7A0D2BE7}" srcOrd="0" destOrd="0" parTransId="{9EADB773-D43A-46C4-8C1C-E2EE7CF52C4F}" sibTransId="{13DEB967-CF0E-4898-B2AC-AD0A8FE0A096}"/>
    <dgm:cxn modelId="{B6CECA0C-7BB0-4473-B66C-C0E42119AA2E}" type="presOf" srcId="{0CB07DBE-8B38-4595-8EC7-F3E9331D6A4E}" destId="{772EA19D-6C30-4462-B946-1012A793447F}" srcOrd="0" destOrd="0" presId="urn:microsoft.com/office/officeart/2005/8/layout/hierarchy6"/>
    <dgm:cxn modelId="{F3BAD9C9-FAA8-4027-8813-6CA5FC11C974}" type="presOf" srcId="{9025C3FD-23B7-4EC0-8D3C-80EAD94100AD}" destId="{30EA2061-C324-400A-834C-068298F69F8D}" srcOrd="1" destOrd="0" presId="urn:microsoft.com/office/officeart/2005/8/layout/hierarchy6"/>
    <dgm:cxn modelId="{CB3FFBC5-91B7-457E-BE0D-AD38F812C8FC}" srcId="{4C314B43-02EE-41AD-AA0D-AFB3B06E5B05}" destId="{9025C3FD-23B7-4EC0-8D3C-80EAD94100AD}" srcOrd="2" destOrd="0" parTransId="{EE54CE5F-1228-4F79-A5A2-3FACA8574964}" sibTransId="{1B8E5DEA-0180-488A-A4F7-402157FC155C}"/>
    <dgm:cxn modelId="{F799E1F0-7830-4B46-BAC2-676FA34E3094}" srcId="{4C314B43-02EE-41AD-AA0D-AFB3B06E5B05}" destId="{BED7A4D8-D7E9-4D87-BD32-22EC71277397}" srcOrd="3" destOrd="0" parTransId="{6A7BAA2B-F371-41FC-BC3E-196F9C73B248}" sibTransId="{F176532F-628B-4BE3-A242-746C4EB67DCD}"/>
    <dgm:cxn modelId="{89FBDD9B-D7BC-477A-8CD1-CCCA6DC61BE3}" type="presOf" srcId="{3E9229D4-F868-44F6-8664-7D450400C1D4}" destId="{86D4F44F-2504-42AF-B985-F68095A3C239}" srcOrd="0" destOrd="0" presId="urn:microsoft.com/office/officeart/2005/8/layout/hierarchy6"/>
    <dgm:cxn modelId="{D4876EA7-6C23-47B7-B50C-FF7FB01B72EA}" srcId="{3E9229D4-F868-44F6-8664-7D450400C1D4}" destId="{0CB07DBE-8B38-4595-8EC7-F3E9331D6A4E}" srcOrd="0" destOrd="0" parTransId="{0E41BA33-07BB-49E0-8BAD-627D0FC5DF8C}" sibTransId="{ADD45892-CC2C-4F0F-AAA8-4C2AAF74BCA1}"/>
    <dgm:cxn modelId="{D2826527-779C-4F3F-B943-37D00288C150}" type="presOf" srcId="{FD01F556-D632-4CF5-8D75-349A6CD80C27}" destId="{B86343BF-5C59-4E12-8DEB-58BE9513D2BA}" srcOrd="1" destOrd="0" presId="urn:microsoft.com/office/officeart/2005/8/layout/hierarchy6"/>
    <dgm:cxn modelId="{34A8E4E2-AF09-4B2C-9C29-4DFC99B04279}" type="presOf" srcId="{CAF5084F-79F9-4925-9F3D-ADA721482607}" destId="{C4865735-5DFC-4B39-8DD4-15923AEE1164}" srcOrd="0" destOrd="0" presId="urn:microsoft.com/office/officeart/2005/8/layout/hierarchy6"/>
    <dgm:cxn modelId="{FB1438BA-70E3-4674-BA70-22B8DAA8CB55}" type="presOf" srcId="{8D3E0A6A-93B7-4143-B5CC-9813F16F44D1}" destId="{D24D8CA8-CD7C-4402-B3C7-12672148C767}" srcOrd="0" destOrd="0" presId="urn:microsoft.com/office/officeart/2005/8/layout/hierarchy6"/>
    <dgm:cxn modelId="{F32709F4-155F-4B87-8089-7F3F51D2F7FB}" type="presOf" srcId="{7409E3D5-A69E-4289-85C7-952B7A0D2BE7}" destId="{81AC0172-52F1-4F99-A33D-C2C2C71D46E0}" srcOrd="0" destOrd="0" presId="urn:microsoft.com/office/officeart/2005/8/layout/hierarchy6"/>
    <dgm:cxn modelId="{E22BC9D3-F2FC-4A5D-A70F-D577CAE45078}" srcId="{A90E4E28-835B-40D5-87AE-BB19C24393F1}" destId="{CAF5084F-79F9-4925-9F3D-ADA721482607}" srcOrd="1" destOrd="0" parTransId="{75184449-0969-43E9-A716-262983226F17}" sibTransId="{6F6D8DD6-4151-4805-B1A3-CEAC38DE3E9C}"/>
    <dgm:cxn modelId="{AA1E0EBB-E36D-4163-844B-94A61622AD84}" srcId="{7409E3D5-A69E-4289-85C7-952B7A0D2BE7}" destId="{A90E4E28-835B-40D5-87AE-BB19C24393F1}" srcOrd="0" destOrd="0" parTransId="{71202F9F-C9F1-4EB3-8D4E-1E525988D197}" sibTransId="{7CBA04E0-65B8-4B70-A7C6-324D7C1BA5F6}"/>
    <dgm:cxn modelId="{9DAACDE1-C49C-40E6-92EA-606C48E689C9}" type="presOf" srcId="{FD01F556-D632-4CF5-8D75-349A6CD80C27}" destId="{8B004D00-16A5-4D62-ADFF-61C7B01AC3B0}" srcOrd="0" destOrd="0" presId="urn:microsoft.com/office/officeart/2005/8/layout/hierarchy6"/>
    <dgm:cxn modelId="{044BE265-6D78-4510-9B43-E5545FEE0CC6}" type="presOf" srcId="{E88E88C7-AEA1-4913-842C-2DAAEACC4FD7}" destId="{765E6DCF-D6BC-4B46-8591-1925316D1107}" srcOrd="0" destOrd="0" presId="urn:microsoft.com/office/officeart/2005/8/layout/hierarchy6"/>
    <dgm:cxn modelId="{60B8AFEA-9E05-4D07-BCB3-394E35AEB76F}" type="presOf" srcId="{71202F9F-C9F1-4EB3-8D4E-1E525988D197}" destId="{91E26CE5-3502-4B6C-9EA9-BEEE30435E74}" srcOrd="0" destOrd="0" presId="urn:microsoft.com/office/officeart/2005/8/layout/hierarchy6"/>
    <dgm:cxn modelId="{09702C29-2C58-4302-B31B-87CAA1D5B7AB}" type="presOf" srcId="{BED7A4D8-D7E9-4D87-BD32-22EC71277397}" destId="{B6917F80-84E2-4337-912A-6396D0A0C3CB}" srcOrd="1" destOrd="0" presId="urn:microsoft.com/office/officeart/2005/8/layout/hierarchy6"/>
    <dgm:cxn modelId="{87641108-349A-4682-9540-7567859EB676}" type="presOf" srcId="{75184449-0969-43E9-A716-262983226F17}" destId="{CC6850F0-230B-4955-93EF-31DF1A34A425}" srcOrd="0" destOrd="0" presId="urn:microsoft.com/office/officeart/2005/8/layout/hierarchy6"/>
    <dgm:cxn modelId="{0FDBC062-DC10-4485-BD64-EEAB8AEE862C}" type="presOf" srcId="{0E41BA33-07BB-49E0-8BAD-627D0FC5DF8C}" destId="{9806B6CB-F489-4068-AD4C-F800485D3992}" srcOrd="0" destOrd="0" presId="urn:microsoft.com/office/officeart/2005/8/layout/hierarchy6"/>
    <dgm:cxn modelId="{7A3A318C-AAB6-4937-A2D4-804CFC95FFB0}" type="presOf" srcId="{BED7A4D8-D7E9-4D87-BD32-22EC71277397}" destId="{28478C64-29CF-4B72-8383-80B5C866BE8D}" srcOrd="0" destOrd="0" presId="urn:microsoft.com/office/officeart/2005/8/layout/hierarchy6"/>
    <dgm:cxn modelId="{94C3DDA4-3780-4DE6-B1A0-BD7B7FAAC219}" type="presOf" srcId="{4C314B43-02EE-41AD-AA0D-AFB3B06E5B05}" destId="{E896DF94-30A9-4AA0-AD60-9C6BDC032D49}" srcOrd="0" destOrd="0" presId="urn:microsoft.com/office/officeart/2005/8/layout/hierarchy6"/>
    <dgm:cxn modelId="{096D62BD-555A-400C-A5D4-0FDCF8210731}" srcId="{A90E4E28-835B-40D5-87AE-BB19C24393F1}" destId="{A1819DD8-3C91-4887-AF93-8F1369431E2E}" srcOrd="0" destOrd="0" parTransId="{E88E88C7-AEA1-4913-842C-2DAAEACC4FD7}" sibTransId="{F351DCCD-2F4C-48D0-AC6F-EF085C63D2FE}"/>
    <dgm:cxn modelId="{AB5686F0-DACF-4945-A447-E88BF344D9D9}" type="presOf" srcId="{A90E4E28-835B-40D5-87AE-BB19C24393F1}" destId="{23B4EFEF-1715-450E-BC40-2528571C6AFB}" srcOrd="0" destOrd="0" presId="urn:microsoft.com/office/officeart/2005/8/layout/hierarchy6"/>
    <dgm:cxn modelId="{36BC31E8-4EBD-43EA-9E76-C65C1E8834FB}" type="presOf" srcId="{9025C3FD-23B7-4EC0-8D3C-80EAD94100AD}" destId="{EDBED75E-2466-41ED-A043-1E1D1F0DD538}" srcOrd="0" destOrd="0" presId="urn:microsoft.com/office/officeart/2005/8/layout/hierarchy6"/>
    <dgm:cxn modelId="{269FE802-C9D1-46DD-8C8A-0EC60F7DB912}" srcId="{7409E3D5-A69E-4289-85C7-952B7A0D2BE7}" destId="{3E9229D4-F868-44F6-8664-7D450400C1D4}" srcOrd="1" destOrd="0" parTransId="{8D3E0A6A-93B7-4143-B5CC-9813F16F44D1}" sibTransId="{8F06D1E6-72F8-4625-A9BD-C9B47F0E5D75}"/>
    <dgm:cxn modelId="{91897789-36E8-4263-8B59-A29A76DEB1C5}" type="presParOf" srcId="{E896DF94-30A9-4AA0-AD60-9C6BDC032D49}" destId="{1C5CB7DF-BD40-4FB5-BF12-7EB9F0274F76}" srcOrd="0" destOrd="0" presId="urn:microsoft.com/office/officeart/2005/8/layout/hierarchy6"/>
    <dgm:cxn modelId="{A580B447-D668-4BAB-9514-199543CAA640}" type="presParOf" srcId="{1C5CB7DF-BD40-4FB5-BF12-7EB9F0274F76}" destId="{4C7BCBBB-1E15-4662-BA46-52303DACB39D}" srcOrd="0" destOrd="0" presId="urn:microsoft.com/office/officeart/2005/8/layout/hierarchy6"/>
    <dgm:cxn modelId="{96E5AC83-10A7-49F4-A106-C4265271C4FE}" type="presParOf" srcId="{1C5CB7DF-BD40-4FB5-BF12-7EB9F0274F76}" destId="{F296C7EF-3C52-4149-9FED-BE76A47A20E4}" srcOrd="1" destOrd="0" presId="urn:microsoft.com/office/officeart/2005/8/layout/hierarchy6"/>
    <dgm:cxn modelId="{07698C8F-DF1B-44C2-8C19-D308801849C6}" type="presParOf" srcId="{F296C7EF-3C52-4149-9FED-BE76A47A20E4}" destId="{617D037C-C435-4342-B432-FF722ADC507C}" srcOrd="0" destOrd="0" presId="urn:microsoft.com/office/officeart/2005/8/layout/hierarchy6"/>
    <dgm:cxn modelId="{EA47729C-61E6-40FF-8DC7-02181AABBE3A}" type="presParOf" srcId="{617D037C-C435-4342-B432-FF722ADC507C}" destId="{81AC0172-52F1-4F99-A33D-C2C2C71D46E0}" srcOrd="0" destOrd="0" presId="urn:microsoft.com/office/officeart/2005/8/layout/hierarchy6"/>
    <dgm:cxn modelId="{2F25924F-6866-4205-A5DD-3B561F32347F}" type="presParOf" srcId="{617D037C-C435-4342-B432-FF722ADC507C}" destId="{A679B2F5-6BC1-46A6-8793-66B765FB18A6}" srcOrd="1" destOrd="0" presId="urn:microsoft.com/office/officeart/2005/8/layout/hierarchy6"/>
    <dgm:cxn modelId="{9CE1F271-17F9-4F27-8E7A-8D385350A523}" type="presParOf" srcId="{A679B2F5-6BC1-46A6-8793-66B765FB18A6}" destId="{91E26CE5-3502-4B6C-9EA9-BEEE30435E74}" srcOrd="0" destOrd="0" presId="urn:microsoft.com/office/officeart/2005/8/layout/hierarchy6"/>
    <dgm:cxn modelId="{3A00B950-DD01-48F0-9303-EE0626BAC910}" type="presParOf" srcId="{A679B2F5-6BC1-46A6-8793-66B765FB18A6}" destId="{57BA2AC7-C89E-4F4B-B4DB-EA143C312228}" srcOrd="1" destOrd="0" presId="urn:microsoft.com/office/officeart/2005/8/layout/hierarchy6"/>
    <dgm:cxn modelId="{FC978364-C7C3-4143-95D7-05BFBED9DF95}" type="presParOf" srcId="{57BA2AC7-C89E-4F4B-B4DB-EA143C312228}" destId="{23B4EFEF-1715-450E-BC40-2528571C6AFB}" srcOrd="0" destOrd="0" presId="urn:microsoft.com/office/officeart/2005/8/layout/hierarchy6"/>
    <dgm:cxn modelId="{8D9EA584-9FEF-4221-8D9D-257BA31C8108}" type="presParOf" srcId="{57BA2AC7-C89E-4F4B-B4DB-EA143C312228}" destId="{1D25DBF0-45D7-4E1D-A26B-433646163A24}" srcOrd="1" destOrd="0" presId="urn:microsoft.com/office/officeart/2005/8/layout/hierarchy6"/>
    <dgm:cxn modelId="{6EEA61EB-5044-417E-843A-A161554702C1}" type="presParOf" srcId="{1D25DBF0-45D7-4E1D-A26B-433646163A24}" destId="{765E6DCF-D6BC-4B46-8591-1925316D1107}" srcOrd="0" destOrd="0" presId="urn:microsoft.com/office/officeart/2005/8/layout/hierarchy6"/>
    <dgm:cxn modelId="{113F6806-A790-4CF2-9169-51B064697258}" type="presParOf" srcId="{1D25DBF0-45D7-4E1D-A26B-433646163A24}" destId="{32CD4F3A-34A0-46A1-943D-456C3075F80C}" srcOrd="1" destOrd="0" presId="urn:microsoft.com/office/officeart/2005/8/layout/hierarchy6"/>
    <dgm:cxn modelId="{ADDBCC11-AFB2-4A19-BEF4-292AE4C12241}" type="presParOf" srcId="{32CD4F3A-34A0-46A1-943D-456C3075F80C}" destId="{374B8D40-DCB4-4046-B090-5E3430F8EE03}" srcOrd="0" destOrd="0" presId="urn:microsoft.com/office/officeart/2005/8/layout/hierarchy6"/>
    <dgm:cxn modelId="{BA25E7EE-4269-4D7A-9F1E-2C6E319EFDEF}" type="presParOf" srcId="{32CD4F3A-34A0-46A1-943D-456C3075F80C}" destId="{B92EB7C0-B9E3-4CBC-BC3C-338667CF8FFE}" srcOrd="1" destOrd="0" presId="urn:microsoft.com/office/officeart/2005/8/layout/hierarchy6"/>
    <dgm:cxn modelId="{56D483ED-2482-494C-9330-96E7F0F08E86}" type="presParOf" srcId="{1D25DBF0-45D7-4E1D-A26B-433646163A24}" destId="{CC6850F0-230B-4955-93EF-31DF1A34A425}" srcOrd="2" destOrd="0" presId="urn:microsoft.com/office/officeart/2005/8/layout/hierarchy6"/>
    <dgm:cxn modelId="{7D54BBB6-115E-42A4-ACC9-094DBBB10F5A}" type="presParOf" srcId="{1D25DBF0-45D7-4E1D-A26B-433646163A24}" destId="{0DE7BEAA-DFC7-42DE-9030-4B66298FA5A1}" srcOrd="3" destOrd="0" presId="urn:microsoft.com/office/officeart/2005/8/layout/hierarchy6"/>
    <dgm:cxn modelId="{A82EDD7C-E622-4AD5-A4BF-CD13BD54DFB5}" type="presParOf" srcId="{0DE7BEAA-DFC7-42DE-9030-4B66298FA5A1}" destId="{C4865735-5DFC-4B39-8DD4-15923AEE1164}" srcOrd="0" destOrd="0" presId="urn:microsoft.com/office/officeart/2005/8/layout/hierarchy6"/>
    <dgm:cxn modelId="{D2D7EADC-D0D6-46CD-9522-0268A206B18D}" type="presParOf" srcId="{0DE7BEAA-DFC7-42DE-9030-4B66298FA5A1}" destId="{039DDE7E-5DCB-48D8-9B61-EFB75859D8AC}" srcOrd="1" destOrd="0" presId="urn:microsoft.com/office/officeart/2005/8/layout/hierarchy6"/>
    <dgm:cxn modelId="{6F879E19-FDDF-4107-A2EF-80616D06F781}" type="presParOf" srcId="{A679B2F5-6BC1-46A6-8793-66B765FB18A6}" destId="{D24D8CA8-CD7C-4402-B3C7-12672148C767}" srcOrd="2" destOrd="0" presId="urn:microsoft.com/office/officeart/2005/8/layout/hierarchy6"/>
    <dgm:cxn modelId="{2F725264-A0AB-457F-8C8C-F5054F6B77A9}" type="presParOf" srcId="{A679B2F5-6BC1-46A6-8793-66B765FB18A6}" destId="{EC2F392F-ACD6-4454-8A2B-05E021F9D970}" srcOrd="3" destOrd="0" presId="urn:microsoft.com/office/officeart/2005/8/layout/hierarchy6"/>
    <dgm:cxn modelId="{6A336C6A-3DC7-441D-AA17-05AF042D8DE1}" type="presParOf" srcId="{EC2F392F-ACD6-4454-8A2B-05E021F9D970}" destId="{86D4F44F-2504-42AF-B985-F68095A3C239}" srcOrd="0" destOrd="0" presId="urn:microsoft.com/office/officeart/2005/8/layout/hierarchy6"/>
    <dgm:cxn modelId="{CA26CEE7-70DC-4588-947A-7C65B8138C78}" type="presParOf" srcId="{EC2F392F-ACD6-4454-8A2B-05E021F9D970}" destId="{478AD8EC-4609-421F-A3A6-0508301FDBA1}" srcOrd="1" destOrd="0" presId="urn:microsoft.com/office/officeart/2005/8/layout/hierarchy6"/>
    <dgm:cxn modelId="{50DEF3A6-8FD1-446A-95F3-8C8E986F1287}" type="presParOf" srcId="{478AD8EC-4609-421F-A3A6-0508301FDBA1}" destId="{9806B6CB-F489-4068-AD4C-F800485D3992}" srcOrd="0" destOrd="0" presId="urn:microsoft.com/office/officeart/2005/8/layout/hierarchy6"/>
    <dgm:cxn modelId="{D311D255-7FF9-495E-A118-E88914176826}" type="presParOf" srcId="{478AD8EC-4609-421F-A3A6-0508301FDBA1}" destId="{9D070922-95CC-422D-BFF2-1ED3ABCFC301}" srcOrd="1" destOrd="0" presId="urn:microsoft.com/office/officeart/2005/8/layout/hierarchy6"/>
    <dgm:cxn modelId="{481430B3-7F9C-4FAC-978E-4FF2243B6BB1}" type="presParOf" srcId="{9D070922-95CC-422D-BFF2-1ED3ABCFC301}" destId="{772EA19D-6C30-4462-B946-1012A793447F}" srcOrd="0" destOrd="0" presId="urn:microsoft.com/office/officeart/2005/8/layout/hierarchy6"/>
    <dgm:cxn modelId="{AEFEDFA4-9D7D-44A0-BCED-016262CCC5A9}" type="presParOf" srcId="{9D070922-95CC-422D-BFF2-1ED3ABCFC301}" destId="{95769EBC-3E54-4C58-BB6E-2448C66E826C}" srcOrd="1" destOrd="0" presId="urn:microsoft.com/office/officeart/2005/8/layout/hierarchy6"/>
    <dgm:cxn modelId="{4BE66821-218E-4008-B4F7-D4F23231AE9F}" type="presParOf" srcId="{E896DF94-30A9-4AA0-AD60-9C6BDC032D49}" destId="{CA02EA4C-16A5-443C-9DDA-4C44BD7E5ED8}" srcOrd="1" destOrd="0" presId="urn:microsoft.com/office/officeart/2005/8/layout/hierarchy6"/>
    <dgm:cxn modelId="{7A5573A2-C01C-4921-A897-976E1D36E555}" type="presParOf" srcId="{CA02EA4C-16A5-443C-9DDA-4C44BD7E5ED8}" destId="{204E9D04-8B08-418A-8D93-529E235882E5}" srcOrd="0" destOrd="0" presId="urn:microsoft.com/office/officeart/2005/8/layout/hierarchy6"/>
    <dgm:cxn modelId="{80D4B96F-0E37-4144-AE44-8A7EC7604AAC}" type="presParOf" srcId="{204E9D04-8B08-418A-8D93-529E235882E5}" destId="{8B004D00-16A5-4D62-ADFF-61C7B01AC3B0}" srcOrd="0" destOrd="0" presId="urn:microsoft.com/office/officeart/2005/8/layout/hierarchy6"/>
    <dgm:cxn modelId="{61437D55-FA54-4142-BE1F-6AFD4AF25CA0}" type="presParOf" srcId="{204E9D04-8B08-418A-8D93-529E235882E5}" destId="{B86343BF-5C59-4E12-8DEB-58BE9513D2BA}" srcOrd="1" destOrd="0" presId="urn:microsoft.com/office/officeart/2005/8/layout/hierarchy6"/>
    <dgm:cxn modelId="{182603E7-1E3A-4260-8B9F-B1FA82B0C575}" type="presParOf" srcId="{CA02EA4C-16A5-443C-9DDA-4C44BD7E5ED8}" destId="{3B345771-E995-4AA6-BE69-9EA53A7B67D3}" srcOrd="1" destOrd="0" presId="urn:microsoft.com/office/officeart/2005/8/layout/hierarchy6"/>
    <dgm:cxn modelId="{5EE31797-718B-4CE4-96FE-1EC97ACE0E42}" type="presParOf" srcId="{3B345771-E995-4AA6-BE69-9EA53A7B67D3}" destId="{73E04A1B-EA58-4B9D-9E73-DA601DA4F64E}" srcOrd="0" destOrd="0" presId="urn:microsoft.com/office/officeart/2005/8/layout/hierarchy6"/>
    <dgm:cxn modelId="{64CBC028-FD13-491B-9F20-8B2DD7268050}" type="presParOf" srcId="{CA02EA4C-16A5-443C-9DDA-4C44BD7E5ED8}" destId="{07CBA796-E9AF-40DD-95DB-4A74C6A905A0}" srcOrd="2" destOrd="0" presId="urn:microsoft.com/office/officeart/2005/8/layout/hierarchy6"/>
    <dgm:cxn modelId="{A3AF6D0C-FCB9-4A5A-AE78-AB7105260367}" type="presParOf" srcId="{07CBA796-E9AF-40DD-95DB-4A74C6A905A0}" destId="{EDBED75E-2466-41ED-A043-1E1D1F0DD538}" srcOrd="0" destOrd="0" presId="urn:microsoft.com/office/officeart/2005/8/layout/hierarchy6"/>
    <dgm:cxn modelId="{F30616D9-EAC6-48EF-B2AB-CA103A04AE38}" type="presParOf" srcId="{07CBA796-E9AF-40DD-95DB-4A74C6A905A0}" destId="{30EA2061-C324-400A-834C-068298F69F8D}" srcOrd="1" destOrd="0" presId="urn:microsoft.com/office/officeart/2005/8/layout/hierarchy6"/>
    <dgm:cxn modelId="{B15A35BF-4751-4F5D-B79A-3B4E3CFB7E1B}" type="presParOf" srcId="{CA02EA4C-16A5-443C-9DDA-4C44BD7E5ED8}" destId="{DDC3C4F6-A233-4766-858E-0709C1C05D0C}" srcOrd="3" destOrd="0" presId="urn:microsoft.com/office/officeart/2005/8/layout/hierarchy6"/>
    <dgm:cxn modelId="{3DC45394-187A-47C0-8954-7A420D7BF27D}" type="presParOf" srcId="{DDC3C4F6-A233-4766-858E-0709C1C05D0C}" destId="{902138F1-0E3D-43EC-B605-607EFB4BDAFC}" srcOrd="0" destOrd="0" presId="urn:microsoft.com/office/officeart/2005/8/layout/hierarchy6"/>
    <dgm:cxn modelId="{8B4E1467-64B7-43C1-BBCA-A0149EDB09A8}" type="presParOf" srcId="{CA02EA4C-16A5-443C-9DDA-4C44BD7E5ED8}" destId="{430B424E-0A93-443F-B4B8-18FCD83C0AB3}" srcOrd="4" destOrd="0" presId="urn:microsoft.com/office/officeart/2005/8/layout/hierarchy6"/>
    <dgm:cxn modelId="{061D3739-E21B-461D-B29A-EBDA869371C4}" type="presParOf" srcId="{430B424E-0A93-443F-B4B8-18FCD83C0AB3}" destId="{28478C64-29CF-4B72-8383-80B5C866BE8D}" srcOrd="0" destOrd="0" presId="urn:microsoft.com/office/officeart/2005/8/layout/hierarchy6"/>
    <dgm:cxn modelId="{32A4E0F4-D0F7-4438-A48F-11869797EC00}" type="presParOf" srcId="{430B424E-0A93-443F-B4B8-18FCD83C0AB3}" destId="{B6917F80-84E2-4337-912A-6396D0A0C3CB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C64BE0-8429-473C-9D73-C17F6FFCBC1F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7D72F02-A8BA-49B2-B08E-BD9B12490F99}">
      <dgm:prSet phldrT="[文本]" custT="1"/>
      <dgm:spPr/>
      <dgm:t>
        <a:bodyPr/>
        <a:lstStyle/>
        <a:p>
          <a:r>
            <a:rPr lang="zh-CN" altLang="en-US" sz="240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rPr>
            <a:t>综合布线系统的特点</a:t>
          </a:r>
          <a:endParaRPr lang="zh-CN" altLang="en-US" sz="2400" dirty="0">
            <a:solidFill>
              <a:srgbClr val="FF0000"/>
            </a:solidFill>
            <a:latin typeface="华文行楷" pitchFamily="2" charset="-122"/>
            <a:ea typeface="华文行楷" pitchFamily="2" charset="-122"/>
          </a:endParaRPr>
        </a:p>
      </dgm:t>
    </dgm:pt>
    <dgm:pt modelId="{48A04025-7AEF-4192-9BA9-4F1299CF4FF4}" type="parTrans" cxnId="{8EA44F1E-C249-4962-85A7-7C669BDF6D4D}">
      <dgm:prSet/>
      <dgm:spPr/>
      <dgm:t>
        <a:bodyPr/>
        <a:lstStyle/>
        <a:p>
          <a:endParaRPr lang="zh-CN" altLang="en-US"/>
        </a:p>
      </dgm:t>
    </dgm:pt>
    <dgm:pt modelId="{0FBBA2AD-64BA-4DAE-8707-AE12841A677A}" type="sibTrans" cxnId="{8EA44F1E-C249-4962-85A7-7C669BDF6D4D}">
      <dgm:prSet/>
      <dgm:spPr/>
      <dgm:t>
        <a:bodyPr/>
        <a:lstStyle/>
        <a:p>
          <a:endParaRPr lang="zh-CN" altLang="en-US"/>
        </a:p>
      </dgm:t>
    </dgm:pt>
    <dgm:pt modelId="{62FE220D-71B9-4EEE-AC14-16ADA1FA6422}">
      <dgm:prSet phldrT="[文本]" custT="1"/>
      <dgm:spPr/>
      <dgm:t>
        <a:bodyPr/>
        <a:lstStyle/>
        <a:p>
          <a:pPr rtl="0"/>
          <a:r>
            <a:rPr kumimoji="0" lang="zh-CN" altLang="en-US" sz="2400" b="0" i="0" u="none" strike="noStrike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n-cs"/>
            </a:rPr>
            <a:t>兼容性</a:t>
          </a:r>
          <a:r>
            <a:rPr kumimoji="0" lang="en-US" altLang="zh-CN" sz="2100" b="0" i="0" u="none" strike="noStrike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rPr>
            <a:t>              </a:t>
          </a:r>
          <a:r>
            <a:rPr kumimoji="0" lang="zh-CN" altLang="en-US" sz="2100" b="0" i="0" u="none" strike="noStrike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rPr>
            <a:t>  </a:t>
          </a:r>
          <a:endParaRPr lang="zh-CN" altLang="en-US" sz="2100" dirty="0">
            <a:solidFill>
              <a:srgbClr val="FFFF00"/>
            </a:solidFill>
          </a:endParaRPr>
        </a:p>
      </dgm:t>
    </dgm:pt>
    <dgm:pt modelId="{A8144C5D-DF5F-4503-8C24-082EFF41E5A8}" type="parTrans" cxnId="{E0CF28B4-4D96-4B08-886E-6688107DCEF0}">
      <dgm:prSet/>
      <dgm:spPr/>
      <dgm:t>
        <a:bodyPr/>
        <a:lstStyle/>
        <a:p>
          <a:endParaRPr lang="zh-CN" altLang="en-US"/>
        </a:p>
      </dgm:t>
    </dgm:pt>
    <dgm:pt modelId="{D31E0446-5C8A-4703-9323-B406EF7C461A}" type="sibTrans" cxnId="{E0CF28B4-4D96-4B08-886E-6688107DCEF0}">
      <dgm:prSet/>
      <dgm:spPr/>
      <dgm:t>
        <a:bodyPr/>
        <a:lstStyle/>
        <a:p>
          <a:endParaRPr lang="zh-CN" altLang="en-US"/>
        </a:p>
      </dgm:t>
    </dgm:pt>
    <dgm:pt modelId="{EC51B93A-F9BE-4D42-A263-D34BF3FA9E38}">
      <dgm:prSet custT="1"/>
      <dgm:spPr/>
      <dgm:t>
        <a:bodyPr/>
        <a:lstStyle/>
        <a:p>
          <a:pPr rtl="0"/>
          <a:r>
            <a:rPr kumimoji="0" lang="zh-CN" altLang="en-US" sz="2400" b="0" i="0" u="none" strike="noStrike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n-cs"/>
            </a:rPr>
            <a:t>灵活性</a:t>
          </a:r>
          <a:endParaRPr kumimoji="0" lang="en-US" altLang="zh-CN" sz="2400" b="0" i="0" u="none" strike="noStrike" cap="none" spc="0" normalizeH="0" baseline="0" noProof="0" dirty="0" smtClean="0">
            <a:ln>
              <a:noFill/>
            </a:ln>
            <a:solidFill>
              <a:srgbClr val="0070C0"/>
            </a:solidFill>
            <a:effectLst/>
            <a:uLnTx/>
            <a:uFillTx/>
            <a:latin typeface="华文行楷" pitchFamily="2" charset="-122"/>
            <a:ea typeface="华文行楷" pitchFamily="2" charset="-122"/>
            <a:cs typeface="+mn-cs"/>
          </a:endParaRPr>
        </a:p>
      </dgm:t>
    </dgm:pt>
    <dgm:pt modelId="{0C87DEB7-1206-4FF5-BD29-BD7CC2B4B32C}" type="parTrans" cxnId="{C90711A5-C1FF-4F3E-91D3-C696F2AEFA12}">
      <dgm:prSet/>
      <dgm:spPr/>
      <dgm:t>
        <a:bodyPr/>
        <a:lstStyle/>
        <a:p>
          <a:endParaRPr lang="zh-CN" altLang="en-US"/>
        </a:p>
      </dgm:t>
    </dgm:pt>
    <dgm:pt modelId="{73F15618-EAD1-41AB-8B1C-DA4ACD66F49D}" type="sibTrans" cxnId="{C90711A5-C1FF-4F3E-91D3-C696F2AEFA12}">
      <dgm:prSet/>
      <dgm:spPr/>
      <dgm:t>
        <a:bodyPr/>
        <a:lstStyle/>
        <a:p>
          <a:endParaRPr lang="zh-CN" altLang="en-US"/>
        </a:p>
      </dgm:t>
    </dgm:pt>
    <dgm:pt modelId="{11F9F8AB-59FA-497B-85FC-5FC49F8AA408}">
      <dgm:prSet custT="1"/>
      <dgm:spPr/>
      <dgm:t>
        <a:bodyPr/>
        <a:lstStyle/>
        <a:p>
          <a:pPr rtl="0"/>
          <a:r>
            <a:rPr kumimoji="0" lang="zh-CN" altLang="en-US" sz="2400" b="0" i="0" u="none" strike="noStrike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n-cs"/>
            </a:rPr>
            <a:t>先进性</a:t>
          </a:r>
          <a:endParaRPr lang="zh-CN" altLang="en-US" sz="2400" dirty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gm:t>
    </dgm:pt>
    <dgm:pt modelId="{9733A482-39D2-4D69-BB85-0FF1755BE5DD}" type="parTrans" cxnId="{369C5789-DAA3-4E95-9F8D-61B58ABCA4F1}">
      <dgm:prSet/>
      <dgm:spPr/>
      <dgm:t>
        <a:bodyPr/>
        <a:lstStyle/>
        <a:p>
          <a:endParaRPr lang="zh-CN" altLang="en-US"/>
        </a:p>
      </dgm:t>
    </dgm:pt>
    <dgm:pt modelId="{87427163-CECF-4E9F-ADFB-7E4424878117}" type="sibTrans" cxnId="{369C5789-DAA3-4E95-9F8D-61B58ABCA4F1}">
      <dgm:prSet/>
      <dgm:spPr/>
      <dgm:t>
        <a:bodyPr/>
        <a:lstStyle/>
        <a:p>
          <a:endParaRPr lang="zh-CN" altLang="en-US"/>
        </a:p>
      </dgm:t>
    </dgm:pt>
    <dgm:pt modelId="{88BE6949-5112-459A-AC05-AB22198117EC}">
      <dgm:prSet custT="1"/>
      <dgm:spPr/>
      <dgm:t>
        <a:bodyPr/>
        <a:lstStyle/>
        <a:p>
          <a:r>
            <a:rPr lang="zh-CN" altLang="en-US" sz="2400" b="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rPr>
            <a:t>综合布线系统的组成</a:t>
          </a:r>
          <a:endParaRPr lang="en-US" altLang="zh-CN" sz="2400" b="0" dirty="0" smtClean="0">
            <a:solidFill>
              <a:srgbClr val="FF0000"/>
            </a:solidFill>
            <a:latin typeface="华文行楷" pitchFamily="2" charset="-122"/>
            <a:ea typeface="华文行楷" pitchFamily="2" charset="-122"/>
          </a:endParaRPr>
        </a:p>
      </dgm:t>
    </dgm:pt>
    <dgm:pt modelId="{17AAF909-BA3B-44B2-9ADF-B19FBC611176}" type="parTrans" cxnId="{97EB519E-0D8E-4CC8-8C83-DC91BBC5B126}">
      <dgm:prSet/>
      <dgm:spPr/>
      <dgm:t>
        <a:bodyPr/>
        <a:lstStyle/>
        <a:p>
          <a:endParaRPr lang="zh-CN" altLang="en-US"/>
        </a:p>
      </dgm:t>
    </dgm:pt>
    <dgm:pt modelId="{BE727D82-FDAA-46BB-99F3-3C11DBB0A4E9}" type="sibTrans" cxnId="{97EB519E-0D8E-4CC8-8C83-DC91BBC5B126}">
      <dgm:prSet/>
      <dgm:spPr/>
      <dgm:t>
        <a:bodyPr/>
        <a:lstStyle/>
        <a:p>
          <a:endParaRPr lang="zh-CN" altLang="en-US"/>
        </a:p>
      </dgm:t>
    </dgm:pt>
    <dgm:pt modelId="{70D0C061-AE57-42E3-BE8F-2F3C2A8149B3}">
      <dgm:prSet phldrT="[文本]" custT="1"/>
      <dgm:spPr/>
      <dgm:t>
        <a:bodyPr/>
        <a:lstStyle/>
        <a:p>
          <a:r>
            <a:rPr lang="zh-CN" altLang="en-US" sz="2400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rPr>
            <a:t>开放性</a:t>
          </a:r>
          <a:endParaRPr lang="en-US" altLang="zh-CN" sz="2400" dirty="0" smtClean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gm:t>
    </dgm:pt>
    <dgm:pt modelId="{69A855BA-75C5-4026-9958-59DD118B66E7}" type="parTrans" cxnId="{DA7A2AA6-02FA-4BDA-BE17-CF6A0FB50752}">
      <dgm:prSet/>
      <dgm:spPr/>
      <dgm:t>
        <a:bodyPr/>
        <a:lstStyle/>
        <a:p>
          <a:endParaRPr lang="zh-CN" altLang="en-US"/>
        </a:p>
      </dgm:t>
    </dgm:pt>
    <dgm:pt modelId="{CAA70168-3BB9-4491-9F68-F25B6F2338BC}" type="sibTrans" cxnId="{DA7A2AA6-02FA-4BDA-BE17-CF6A0FB50752}">
      <dgm:prSet/>
      <dgm:spPr/>
      <dgm:t>
        <a:bodyPr/>
        <a:lstStyle/>
        <a:p>
          <a:endParaRPr lang="zh-CN" altLang="en-US"/>
        </a:p>
      </dgm:t>
    </dgm:pt>
    <dgm:pt modelId="{4E44C4AD-E6EA-487F-A873-0C8DE9E648B7}">
      <dgm:prSet custT="1"/>
      <dgm:spPr/>
      <dgm:t>
        <a:bodyPr/>
        <a:lstStyle/>
        <a:p>
          <a:pPr rtl="0"/>
          <a:r>
            <a: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华文行楷" pitchFamily="2" charset="-122"/>
              <a:ea typeface="华文行楷" pitchFamily="2" charset="-122"/>
            </a:rPr>
            <a:t>工作区子系统</a:t>
          </a:r>
          <a:endParaRPr lang="en-US" altLang="zh-CN" sz="2000" dirty="0" smtClean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gm:t>
    </dgm:pt>
    <dgm:pt modelId="{649F1DEC-75CD-4CE3-8562-0A4FB991094E}" type="parTrans" cxnId="{49AF2449-F827-44D9-BF4B-E784ED55F6C9}">
      <dgm:prSet/>
      <dgm:spPr/>
      <dgm:t>
        <a:bodyPr/>
        <a:lstStyle/>
        <a:p>
          <a:endParaRPr lang="zh-CN" altLang="en-US"/>
        </a:p>
      </dgm:t>
    </dgm:pt>
    <dgm:pt modelId="{8EC69C7F-BE3C-412A-ADB6-58855D0D7095}" type="sibTrans" cxnId="{49AF2449-F827-44D9-BF4B-E784ED55F6C9}">
      <dgm:prSet/>
      <dgm:spPr/>
      <dgm:t>
        <a:bodyPr/>
        <a:lstStyle/>
        <a:p>
          <a:endParaRPr lang="zh-CN" altLang="en-US"/>
        </a:p>
      </dgm:t>
    </dgm:pt>
    <dgm:pt modelId="{0C356FFE-7871-42A0-9B65-FBBAEBCBD4D6}">
      <dgm:prSet custT="1"/>
      <dgm:spPr/>
      <dgm:t>
        <a:bodyPr/>
        <a:lstStyle/>
        <a:p>
          <a:pPr rtl="0"/>
          <a:r>
            <a: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华文行楷" pitchFamily="2" charset="-122"/>
              <a:ea typeface="华文行楷" pitchFamily="2" charset="-122"/>
            </a:rPr>
            <a:t>水平区子系统</a:t>
          </a:r>
          <a:endParaRPr lang="en-US" altLang="zh-CN" sz="2000" dirty="0" smtClean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gm:t>
    </dgm:pt>
    <dgm:pt modelId="{6B0E6764-6030-4A62-A3AA-263AF9F151E5}" type="parTrans" cxnId="{B2DF7B44-EB14-49C6-850D-85B74E2E1F2A}">
      <dgm:prSet/>
      <dgm:spPr/>
      <dgm:t>
        <a:bodyPr/>
        <a:lstStyle/>
        <a:p>
          <a:endParaRPr lang="zh-CN" altLang="en-US"/>
        </a:p>
      </dgm:t>
    </dgm:pt>
    <dgm:pt modelId="{ABCE7B20-3055-4D75-B909-45D138C2BB24}" type="sibTrans" cxnId="{B2DF7B44-EB14-49C6-850D-85B74E2E1F2A}">
      <dgm:prSet/>
      <dgm:spPr/>
      <dgm:t>
        <a:bodyPr/>
        <a:lstStyle/>
        <a:p>
          <a:endParaRPr lang="zh-CN" altLang="en-US"/>
        </a:p>
      </dgm:t>
    </dgm:pt>
    <dgm:pt modelId="{933AEEE1-C436-464E-A295-5B446F81A028}">
      <dgm:prSet custT="1"/>
      <dgm:spPr/>
      <dgm:t>
        <a:bodyPr/>
        <a:lstStyle/>
        <a:p>
          <a:r>
            <a:rPr lang="zh-CN" altLang="en-US" sz="240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rPr>
            <a:t>可靠性</a:t>
          </a:r>
          <a:endParaRPr lang="en-US" altLang="zh-CN" sz="2400" dirty="0" smtClean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gm:t>
    </dgm:pt>
    <dgm:pt modelId="{819E24C8-0FEF-4319-8427-97D80BE4E26B}" type="parTrans" cxnId="{DA53E585-DC0F-4ADE-8982-86B139C02D98}">
      <dgm:prSet/>
      <dgm:spPr/>
      <dgm:t>
        <a:bodyPr/>
        <a:lstStyle/>
        <a:p>
          <a:endParaRPr lang="zh-CN" altLang="en-US"/>
        </a:p>
      </dgm:t>
    </dgm:pt>
    <dgm:pt modelId="{99DC10E9-5C36-439F-A7B0-A46BE5F6F91D}" type="sibTrans" cxnId="{DA53E585-DC0F-4ADE-8982-86B139C02D98}">
      <dgm:prSet/>
      <dgm:spPr/>
      <dgm:t>
        <a:bodyPr/>
        <a:lstStyle/>
        <a:p>
          <a:endParaRPr lang="zh-CN" altLang="en-US"/>
        </a:p>
      </dgm:t>
    </dgm:pt>
    <dgm:pt modelId="{0C798D7F-7BD6-434F-A690-56EF44D08F04}">
      <dgm:prSet custT="1"/>
      <dgm:spPr/>
      <dgm:t>
        <a:bodyPr/>
        <a:lstStyle/>
        <a:p>
          <a:r>
            <a:rPr lang="zh-CN" altLang="en-US" sz="2400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rPr>
            <a:t>经济性</a:t>
          </a:r>
          <a:endParaRPr lang="zh-CN" altLang="en-US" sz="2400" dirty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gm:t>
    </dgm:pt>
    <dgm:pt modelId="{D22356FE-4B99-44F9-909C-6D2055A03F4C}" type="parTrans" cxnId="{A570CA27-7820-454C-B9EC-845BC3237B6B}">
      <dgm:prSet/>
      <dgm:spPr/>
      <dgm:t>
        <a:bodyPr/>
        <a:lstStyle/>
        <a:p>
          <a:endParaRPr lang="zh-CN" altLang="en-US"/>
        </a:p>
      </dgm:t>
    </dgm:pt>
    <dgm:pt modelId="{C0B01D20-57A2-4137-81B4-A793A7A70B39}" type="sibTrans" cxnId="{A570CA27-7820-454C-B9EC-845BC3237B6B}">
      <dgm:prSet/>
      <dgm:spPr/>
      <dgm:t>
        <a:bodyPr/>
        <a:lstStyle/>
        <a:p>
          <a:endParaRPr lang="zh-CN" altLang="en-US"/>
        </a:p>
      </dgm:t>
    </dgm:pt>
    <dgm:pt modelId="{00A7491E-A1BD-486D-9967-1C59D60AFB69}">
      <dgm:prSet custT="1"/>
      <dgm:spPr/>
      <dgm:t>
        <a:bodyPr/>
        <a:lstStyle/>
        <a:p>
          <a:pPr rtl="0"/>
          <a:r>
            <a:rPr lang="zh-CN" altLang="en-US" sz="2000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rPr>
            <a:t>建筑群子系统</a:t>
          </a:r>
          <a:endParaRPr lang="en-US" altLang="zh-CN" sz="2000" dirty="0" smtClean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gm:t>
    </dgm:pt>
    <dgm:pt modelId="{B768D7F4-94AF-4A33-943D-046453C6647E}" type="parTrans" cxnId="{D5ADB2E2-192D-48B2-8F6F-8FCC1137C933}">
      <dgm:prSet/>
      <dgm:spPr/>
      <dgm:t>
        <a:bodyPr/>
        <a:lstStyle/>
        <a:p>
          <a:endParaRPr lang="zh-CN" altLang="en-US"/>
        </a:p>
      </dgm:t>
    </dgm:pt>
    <dgm:pt modelId="{6E1A0156-C035-42FE-B55D-B2BE3BB747CB}" type="sibTrans" cxnId="{D5ADB2E2-192D-48B2-8F6F-8FCC1137C933}">
      <dgm:prSet/>
      <dgm:spPr/>
      <dgm:t>
        <a:bodyPr/>
        <a:lstStyle/>
        <a:p>
          <a:endParaRPr lang="zh-CN" altLang="en-US"/>
        </a:p>
      </dgm:t>
    </dgm:pt>
    <dgm:pt modelId="{338790A9-3827-4608-9792-86764FAE0450}">
      <dgm:prSet custT="1"/>
      <dgm:spPr/>
      <dgm:t>
        <a:bodyPr/>
        <a:lstStyle/>
        <a:p>
          <a:pPr rtl="0"/>
          <a:r>
            <a: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华文行楷" pitchFamily="2" charset="-122"/>
              <a:ea typeface="华文行楷" pitchFamily="2" charset="-122"/>
            </a:rPr>
            <a:t>垂直区子系统</a:t>
          </a:r>
          <a:endParaRPr lang="en-US" altLang="zh-CN" sz="2000" dirty="0" smtClean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gm:t>
    </dgm:pt>
    <dgm:pt modelId="{31ED8748-0A66-4678-A731-C93B3444C56E}" type="parTrans" cxnId="{D8211F25-D892-4B25-A9B6-0D3BB318E68F}">
      <dgm:prSet/>
      <dgm:spPr/>
      <dgm:t>
        <a:bodyPr/>
        <a:lstStyle/>
        <a:p>
          <a:endParaRPr lang="zh-CN" altLang="en-US"/>
        </a:p>
      </dgm:t>
    </dgm:pt>
    <dgm:pt modelId="{FF01E8E3-F5AD-459C-B48F-C29A0B7F0A94}" type="sibTrans" cxnId="{D8211F25-D892-4B25-A9B6-0D3BB318E68F}">
      <dgm:prSet/>
      <dgm:spPr/>
      <dgm:t>
        <a:bodyPr/>
        <a:lstStyle/>
        <a:p>
          <a:endParaRPr lang="zh-CN" altLang="en-US"/>
        </a:p>
      </dgm:t>
    </dgm:pt>
    <dgm:pt modelId="{03F8AE94-8982-4640-A2F5-2BB9FD50862B}">
      <dgm:prSet custT="1"/>
      <dgm:spPr/>
      <dgm:t>
        <a:bodyPr/>
        <a:lstStyle/>
        <a:p>
          <a:pPr rtl="0"/>
          <a:r>
            <a: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华文行楷" pitchFamily="2" charset="-122"/>
              <a:ea typeface="华文行楷" pitchFamily="2" charset="-122"/>
            </a:rPr>
            <a:t>管理子系统</a:t>
          </a:r>
          <a:endParaRPr lang="en-US" altLang="zh-CN" sz="2000" dirty="0" smtClean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gm:t>
    </dgm:pt>
    <dgm:pt modelId="{4095AF88-295C-4995-A879-4E64D5F256EF}" type="parTrans" cxnId="{F1A503F7-D4C4-4965-BB24-E2D4BBE33536}">
      <dgm:prSet/>
      <dgm:spPr/>
      <dgm:t>
        <a:bodyPr/>
        <a:lstStyle/>
        <a:p>
          <a:endParaRPr lang="zh-CN" altLang="en-US"/>
        </a:p>
      </dgm:t>
    </dgm:pt>
    <dgm:pt modelId="{CBB70B5E-CB3B-4211-B32C-49621C9B4971}" type="sibTrans" cxnId="{F1A503F7-D4C4-4965-BB24-E2D4BBE33536}">
      <dgm:prSet/>
      <dgm:spPr/>
      <dgm:t>
        <a:bodyPr/>
        <a:lstStyle/>
        <a:p>
          <a:endParaRPr lang="zh-CN" altLang="en-US"/>
        </a:p>
      </dgm:t>
    </dgm:pt>
    <dgm:pt modelId="{3C03032C-3316-4C98-B68C-0A4CB5D36C1B}">
      <dgm:prSet custT="1"/>
      <dgm:spPr/>
      <dgm:t>
        <a:bodyPr/>
        <a:lstStyle/>
        <a:p>
          <a:pPr rtl="0"/>
          <a:r>
            <a: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华文行楷" pitchFamily="2" charset="-122"/>
              <a:ea typeface="华文行楷" pitchFamily="2" charset="-122"/>
            </a:rPr>
            <a:t>设备子系统</a:t>
          </a:r>
          <a:endParaRPr lang="en-US" altLang="zh-CN" sz="2000" dirty="0" smtClean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gm:t>
    </dgm:pt>
    <dgm:pt modelId="{98C9AD8F-775A-4375-AA3F-9F064E8093BE}" type="parTrans" cxnId="{AB2A6A34-3BBF-4946-8002-5A543E2A1665}">
      <dgm:prSet/>
      <dgm:spPr/>
      <dgm:t>
        <a:bodyPr/>
        <a:lstStyle/>
        <a:p>
          <a:endParaRPr lang="zh-CN" altLang="en-US"/>
        </a:p>
      </dgm:t>
    </dgm:pt>
    <dgm:pt modelId="{60DED67B-F188-4705-9AC2-53EA034BAD29}" type="sibTrans" cxnId="{AB2A6A34-3BBF-4946-8002-5A543E2A1665}">
      <dgm:prSet/>
      <dgm:spPr/>
      <dgm:t>
        <a:bodyPr/>
        <a:lstStyle/>
        <a:p>
          <a:endParaRPr lang="zh-CN" altLang="en-US"/>
        </a:p>
      </dgm:t>
    </dgm:pt>
    <dgm:pt modelId="{4CA29313-FDDE-4D4D-A8D2-EB3FD1988C92}" type="pres">
      <dgm:prSet presAssocID="{A3C64BE0-8429-473C-9D73-C17F6FFCBC1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A40AD51-B266-4627-91A5-B8BE16BB3AB7}" type="pres">
      <dgm:prSet presAssocID="{88BE6949-5112-459A-AC05-AB22198117EC}" presName="boxAndChildren" presStyleCnt="0"/>
      <dgm:spPr/>
    </dgm:pt>
    <dgm:pt modelId="{236F19AA-8FE7-4D9E-B8F3-980BEF3DDDF0}" type="pres">
      <dgm:prSet presAssocID="{88BE6949-5112-459A-AC05-AB22198117EC}" presName="parentTextBox" presStyleLbl="node1" presStyleIdx="0" presStyleCnt="2"/>
      <dgm:spPr/>
      <dgm:t>
        <a:bodyPr/>
        <a:lstStyle/>
        <a:p>
          <a:endParaRPr lang="zh-CN" altLang="en-US"/>
        </a:p>
      </dgm:t>
    </dgm:pt>
    <dgm:pt modelId="{40332DDC-D5FA-4799-9053-D016B935823A}" type="pres">
      <dgm:prSet presAssocID="{88BE6949-5112-459A-AC05-AB22198117EC}" presName="entireBox" presStyleLbl="node1" presStyleIdx="0" presStyleCnt="2"/>
      <dgm:spPr/>
      <dgm:t>
        <a:bodyPr/>
        <a:lstStyle/>
        <a:p>
          <a:endParaRPr lang="zh-CN" altLang="en-US"/>
        </a:p>
      </dgm:t>
    </dgm:pt>
    <dgm:pt modelId="{13B03886-26F6-4F94-925E-9876F8D8055A}" type="pres">
      <dgm:prSet presAssocID="{88BE6949-5112-459A-AC05-AB22198117EC}" presName="descendantBox" presStyleCnt="0"/>
      <dgm:spPr/>
    </dgm:pt>
    <dgm:pt modelId="{E2AAD518-229A-4AA7-A767-3D97A913884D}" type="pres">
      <dgm:prSet presAssocID="{4E44C4AD-E6EA-487F-A873-0C8DE9E648B7}" presName="childTextBox" presStyleLbl="fgAccFollowNode1" presStyleIdx="0" presStyleCnt="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5A931F-9A3E-4FB6-8EA5-2712946D9C13}" type="pres">
      <dgm:prSet presAssocID="{0C356FFE-7871-42A0-9B65-FBBAEBCBD4D6}" presName="childTextBox" presStyleLbl="fgAccFollowNode1" presStyleIdx="1" presStyleCnt="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C17830-72A7-4B3A-B8BF-60764D07DA3F}" type="pres">
      <dgm:prSet presAssocID="{338790A9-3827-4608-9792-86764FAE0450}" presName="childTextBox" presStyleLbl="fgAccFollowNode1" presStyleIdx="2" presStyleCnt="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542C67-040A-4D24-8566-A27D22644296}" type="pres">
      <dgm:prSet presAssocID="{03F8AE94-8982-4640-A2F5-2BB9FD50862B}" presName="childTextBox" presStyleLbl="fgAccFollowNode1" presStyleIdx="3" presStyleCnt="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4D7A11-4592-4EEF-8197-E61C7547F9AA}" type="pres">
      <dgm:prSet presAssocID="{3C03032C-3316-4C98-B68C-0A4CB5D36C1B}" presName="childTextBox" presStyleLbl="fgAccFollowNode1" presStyleIdx="4" presStyleCnt="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1CC686B-FC4A-41D5-AFD6-6C5908CACA5A}" type="pres">
      <dgm:prSet presAssocID="{00A7491E-A1BD-486D-9967-1C59D60AFB69}" presName="childTextBox" presStyleLbl="fgAccFollowNode1" presStyleIdx="5" presStyleCnt="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353D67-D6A0-4C51-B353-A740212C0ACC}" type="pres">
      <dgm:prSet presAssocID="{0FBBA2AD-64BA-4DAE-8707-AE12841A677A}" presName="sp" presStyleCnt="0"/>
      <dgm:spPr/>
    </dgm:pt>
    <dgm:pt modelId="{1AB13D3B-7D2E-4E8E-B731-7D6D373955F0}" type="pres">
      <dgm:prSet presAssocID="{97D72F02-A8BA-49B2-B08E-BD9B12490F99}" presName="arrowAndChildren" presStyleCnt="0"/>
      <dgm:spPr/>
    </dgm:pt>
    <dgm:pt modelId="{2C5EA09C-713A-41B9-B478-0C8E63EFF2C8}" type="pres">
      <dgm:prSet presAssocID="{97D72F02-A8BA-49B2-B08E-BD9B12490F99}" presName="parentTextArrow" presStyleLbl="node1" presStyleIdx="0" presStyleCnt="2"/>
      <dgm:spPr/>
      <dgm:t>
        <a:bodyPr/>
        <a:lstStyle/>
        <a:p>
          <a:endParaRPr lang="zh-CN" altLang="en-US"/>
        </a:p>
      </dgm:t>
    </dgm:pt>
    <dgm:pt modelId="{E272D20E-EED8-4704-84F0-E61BAF6E7648}" type="pres">
      <dgm:prSet presAssocID="{97D72F02-A8BA-49B2-B08E-BD9B12490F99}" presName="arrow" presStyleLbl="node1" presStyleIdx="1" presStyleCnt="2"/>
      <dgm:spPr/>
      <dgm:t>
        <a:bodyPr/>
        <a:lstStyle/>
        <a:p>
          <a:endParaRPr lang="zh-CN" altLang="en-US"/>
        </a:p>
      </dgm:t>
    </dgm:pt>
    <dgm:pt modelId="{73EEDFEB-B0D6-4FE1-B9D0-C603516C1E50}" type="pres">
      <dgm:prSet presAssocID="{97D72F02-A8BA-49B2-B08E-BD9B12490F99}" presName="descendantArrow" presStyleCnt="0"/>
      <dgm:spPr/>
    </dgm:pt>
    <dgm:pt modelId="{08A578F2-85E9-4703-AF6C-F825383AA934}" type="pres">
      <dgm:prSet presAssocID="{62FE220D-71B9-4EEE-AC14-16ADA1FA6422}" presName="childTextArrow" presStyleLbl="fgAccFollowNode1" presStyleIdx="6" presStyleCnt="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B25F24-5077-44BF-9B1D-08A7FBB2367E}" type="pres">
      <dgm:prSet presAssocID="{EC51B93A-F9BE-4D42-A263-D34BF3FA9E38}" presName="childTextArrow" presStyleLbl="fgAccFollowNode1" presStyleIdx="7" presStyleCnt="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92F9A6-BACF-46B7-8501-4B6AEC6AA4A4}" type="pres">
      <dgm:prSet presAssocID="{11F9F8AB-59FA-497B-85FC-5FC49F8AA408}" presName="childTextArrow" presStyleLbl="fgAccFollowNode1" presStyleIdx="8" presStyleCnt="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F5EA4C-64FE-40A9-9544-6D6283247AC8}" type="pres">
      <dgm:prSet presAssocID="{70D0C061-AE57-42E3-BE8F-2F3C2A8149B3}" presName="childTextArrow" presStyleLbl="fgAccFollowNode1" presStyleIdx="9" presStyleCnt="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0F8C16-0800-4B68-A6FD-B1E754B4E434}" type="pres">
      <dgm:prSet presAssocID="{933AEEE1-C436-464E-A295-5B446F81A028}" presName="childTextArrow" presStyleLbl="fgAccFollowNode1" presStyleIdx="10" presStyleCnt="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3E6F35-3FE1-4F77-8E03-1599C1D8C17D}" type="pres">
      <dgm:prSet presAssocID="{0C798D7F-7BD6-434F-A690-56EF44D08F04}" presName="childTextArrow" presStyleLbl="fgAccFollowNode1" presStyleIdx="11" presStyleCnt="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A7A2AA6-02FA-4BDA-BE17-CF6A0FB50752}" srcId="{97D72F02-A8BA-49B2-B08E-BD9B12490F99}" destId="{70D0C061-AE57-42E3-BE8F-2F3C2A8149B3}" srcOrd="3" destOrd="0" parTransId="{69A855BA-75C5-4026-9958-59DD118B66E7}" sibTransId="{CAA70168-3BB9-4491-9F68-F25B6F2338BC}"/>
    <dgm:cxn modelId="{7CAE296E-744B-490A-AACD-B9A3F0135706}" type="presOf" srcId="{70D0C061-AE57-42E3-BE8F-2F3C2A8149B3}" destId="{0DF5EA4C-64FE-40A9-9544-6D6283247AC8}" srcOrd="0" destOrd="0" presId="urn:microsoft.com/office/officeart/2005/8/layout/process4"/>
    <dgm:cxn modelId="{A3C299D7-A2CC-4236-993E-D901D6111D39}" type="presOf" srcId="{00A7491E-A1BD-486D-9967-1C59D60AFB69}" destId="{F1CC686B-FC4A-41D5-AFD6-6C5908CACA5A}" srcOrd="0" destOrd="0" presId="urn:microsoft.com/office/officeart/2005/8/layout/process4"/>
    <dgm:cxn modelId="{6E3ACC9E-473F-4E90-ADBE-387BC4D462CB}" type="presOf" srcId="{11F9F8AB-59FA-497B-85FC-5FC49F8AA408}" destId="{E392F9A6-BACF-46B7-8501-4B6AEC6AA4A4}" srcOrd="0" destOrd="0" presId="urn:microsoft.com/office/officeart/2005/8/layout/process4"/>
    <dgm:cxn modelId="{C90711A5-C1FF-4F3E-91D3-C696F2AEFA12}" srcId="{97D72F02-A8BA-49B2-B08E-BD9B12490F99}" destId="{EC51B93A-F9BE-4D42-A263-D34BF3FA9E38}" srcOrd="1" destOrd="0" parTransId="{0C87DEB7-1206-4FF5-BD29-BD7CC2B4B32C}" sibTransId="{73F15618-EAD1-41AB-8B1C-DA4ACD66F49D}"/>
    <dgm:cxn modelId="{946CDA2D-975C-407E-9E9D-714535405358}" type="presOf" srcId="{88BE6949-5112-459A-AC05-AB22198117EC}" destId="{40332DDC-D5FA-4799-9053-D016B935823A}" srcOrd="1" destOrd="0" presId="urn:microsoft.com/office/officeart/2005/8/layout/process4"/>
    <dgm:cxn modelId="{F1A503F7-D4C4-4965-BB24-E2D4BBE33536}" srcId="{88BE6949-5112-459A-AC05-AB22198117EC}" destId="{03F8AE94-8982-4640-A2F5-2BB9FD50862B}" srcOrd="3" destOrd="0" parTransId="{4095AF88-295C-4995-A879-4E64D5F256EF}" sibTransId="{CBB70B5E-CB3B-4211-B32C-49621C9B4971}"/>
    <dgm:cxn modelId="{D8211F25-D892-4B25-A9B6-0D3BB318E68F}" srcId="{88BE6949-5112-459A-AC05-AB22198117EC}" destId="{338790A9-3827-4608-9792-86764FAE0450}" srcOrd="2" destOrd="0" parTransId="{31ED8748-0A66-4678-A731-C93B3444C56E}" sibTransId="{FF01E8E3-F5AD-459C-B48F-C29A0B7F0A94}"/>
    <dgm:cxn modelId="{DA53E585-DC0F-4ADE-8982-86B139C02D98}" srcId="{97D72F02-A8BA-49B2-B08E-BD9B12490F99}" destId="{933AEEE1-C436-464E-A295-5B446F81A028}" srcOrd="4" destOrd="0" parTransId="{819E24C8-0FEF-4319-8427-97D80BE4E26B}" sibTransId="{99DC10E9-5C36-439F-A7B0-A46BE5F6F91D}"/>
    <dgm:cxn modelId="{645159DF-7D55-45C1-8360-5C4F3B6D2DB4}" type="presOf" srcId="{0C356FFE-7871-42A0-9B65-FBBAEBCBD4D6}" destId="{BC5A931F-9A3E-4FB6-8EA5-2712946D9C13}" srcOrd="0" destOrd="0" presId="urn:microsoft.com/office/officeart/2005/8/layout/process4"/>
    <dgm:cxn modelId="{48495729-625F-4826-86D6-A722CA1C88BE}" type="presOf" srcId="{97D72F02-A8BA-49B2-B08E-BD9B12490F99}" destId="{E272D20E-EED8-4704-84F0-E61BAF6E7648}" srcOrd="1" destOrd="0" presId="urn:microsoft.com/office/officeart/2005/8/layout/process4"/>
    <dgm:cxn modelId="{8EA44F1E-C249-4962-85A7-7C669BDF6D4D}" srcId="{A3C64BE0-8429-473C-9D73-C17F6FFCBC1F}" destId="{97D72F02-A8BA-49B2-B08E-BD9B12490F99}" srcOrd="0" destOrd="0" parTransId="{48A04025-7AEF-4192-9BA9-4F1299CF4FF4}" sibTransId="{0FBBA2AD-64BA-4DAE-8707-AE12841A677A}"/>
    <dgm:cxn modelId="{B5FB1359-E72B-449D-AAB6-977D98921B3B}" type="presOf" srcId="{338790A9-3827-4608-9792-86764FAE0450}" destId="{79C17830-72A7-4B3A-B8BF-60764D07DA3F}" srcOrd="0" destOrd="0" presId="urn:microsoft.com/office/officeart/2005/8/layout/process4"/>
    <dgm:cxn modelId="{D9A38DC0-93B5-4E1B-82E5-918CA1C3010B}" type="presOf" srcId="{88BE6949-5112-459A-AC05-AB22198117EC}" destId="{236F19AA-8FE7-4D9E-B8F3-980BEF3DDDF0}" srcOrd="0" destOrd="0" presId="urn:microsoft.com/office/officeart/2005/8/layout/process4"/>
    <dgm:cxn modelId="{B2DF7B44-EB14-49C6-850D-85B74E2E1F2A}" srcId="{88BE6949-5112-459A-AC05-AB22198117EC}" destId="{0C356FFE-7871-42A0-9B65-FBBAEBCBD4D6}" srcOrd="1" destOrd="0" parTransId="{6B0E6764-6030-4A62-A3AA-263AF9F151E5}" sibTransId="{ABCE7B20-3055-4D75-B909-45D138C2BB24}"/>
    <dgm:cxn modelId="{D5ADB2E2-192D-48B2-8F6F-8FCC1137C933}" srcId="{88BE6949-5112-459A-AC05-AB22198117EC}" destId="{00A7491E-A1BD-486D-9967-1C59D60AFB69}" srcOrd="5" destOrd="0" parTransId="{B768D7F4-94AF-4A33-943D-046453C6647E}" sibTransId="{6E1A0156-C035-42FE-B55D-B2BE3BB747CB}"/>
    <dgm:cxn modelId="{AB8BE094-4868-49DA-AF73-B24BCCAE7674}" type="presOf" srcId="{A3C64BE0-8429-473C-9D73-C17F6FFCBC1F}" destId="{4CA29313-FDDE-4D4D-A8D2-EB3FD1988C92}" srcOrd="0" destOrd="0" presId="urn:microsoft.com/office/officeart/2005/8/layout/process4"/>
    <dgm:cxn modelId="{23D5CB37-4560-419A-8F12-957FCB5A8DBF}" type="presOf" srcId="{0C798D7F-7BD6-434F-A690-56EF44D08F04}" destId="{0E3E6F35-3FE1-4F77-8E03-1599C1D8C17D}" srcOrd="0" destOrd="0" presId="urn:microsoft.com/office/officeart/2005/8/layout/process4"/>
    <dgm:cxn modelId="{369C5789-DAA3-4E95-9F8D-61B58ABCA4F1}" srcId="{97D72F02-A8BA-49B2-B08E-BD9B12490F99}" destId="{11F9F8AB-59FA-497B-85FC-5FC49F8AA408}" srcOrd="2" destOrd="0" parTransId="{9733A482-39D2-4D69-BB85-0FF1755BE5DD}" sibTransId="{87427163-CECF-4E9F-ADFB-7E4424878117}"/>
    <dgm:cxn modelId="{D4807969-DBD9-40E7-AFFD-1274E2FEAA3A}" type="presOf" srcId="{62FE220D-71B9-4EEE-AC14-16ADA1FA6422}" destId="{08A578F2-85E9-4703-AF6C-F825383AA934}" srcOrd="0" destOrd="0" presId="urn:microsoft.com/office/officeart/2005/8/layout/process4"/>
    <dgm:cxn modelId="{AB2A6A34-3BBF-4946-8002-5A543E2A1665}" srcId="{88BE6949-5112-459A-AC05-AB22198117EC}" destId="{3C03032C-3316-4C98-B68C-0A4CB5D36C1B}" srcOrd="4" destOrd="0" parTransId="{98C9AD8F-775A-4375-AA3F-9F064E8093BE}" sibTransId="{60DED67B-F188-4705-9AC2-53EA034BAD29}"/>
    <dgm:cxn modelId="{A570CA27-7820-454C-B9EC-845BC3237B6B}" srcId="{97D72F02-A8BA-49B2-B08E-BD9B12490F99}" destId="{0C798D7F-7BD6-434F-A690-56EF44D08F04}" srcOrd="5" destOrd="0" parTransId="{D22356FE-4B99-44F9-909C-6D2055A03F4C}" sibTransId="{C0B01D20-57A2-4137-81B4-A793A7A70B39}"/>
    <dgm:cxn modelId="{F464B018-A959-44A3-9DB8-FA485635819A}" type="presOf" srcId="{933AEEE1-C436-464E-A295-5B446F81A028}" destId="{AB0F8C16-0800-4B68-A6FD-B1E754B4E434}" srcOrd="0" destOrd="0" presId="urn:microsoft.com/office/officeart/2005/8/layout/process4"/>
    <dgm:cxn modelId="{E0CF28B4-4D96-4B08-886E-6688107DCEF0}" srcId="{97D72F02-A8BA-49B2-B08E-BD9B12490F99}" destId="{62FE220D-71B9-4EEE-AC14-16ADA1FA6422}" srcOrd="0" destOrd="0" parTransId="{A8144C5D-DF5F-4503-8C24-082EFF41E5A8}" sibTransId="{D31E0446-5C8A-4703-9323-B406EF7C461A}"/>
    <dgm:cxn modelId="{CE4B590E-917E-4954-A074-53C78FAE5838}" type="presOf" srcId="{97D72F02-A8BA-49B2-B08E-BD9B12490F99}" destId="{2C5EA09C-713A-41B9-B478-0C8E63EFF2C8}" srcOrd="0" destOrd="0" presId="urn:microsoft.com/office/officeart/2005/8/layout/process4"/>
    <dgm:cxn modelId="{97EB519E-0D8E-4CC8-8C83-DC91BBC5B126}" srcId="{A3C64BE0-8429-473C-9D73-C17F6FFCBC1F}" destId="{88BE6949-5112-459A-AC05-AB22198117EC}" srcOrd="1" destOrd="0" parTransId="{17AAF909-BA3B-44B2-9ADF-B19FBC611176}" sibTransId="{BE727D82-FDAA-46BB-99F3-3C11DBB0A4E9}"/>
    <dgm:cxn modelId="{2D18AA83-0217-4A2F-9A1A-8FDD1375D813}" type="presOf" srcId="{3C03032C-3316-4C98-B68C-0A4CB5D36C1B}" destId="{DE4D7A11-4592-4EEF-8197-E61C7547F9AA}" srcOrd="0" destOrd="0" presId="urn:microsoft.com/office/officeart/2005/8/layout/process4"/>
    <dgm:cxn modelId="{755A6126-0E24-4332-8C6F-5FF5AF7D27BF}" type="presOf" srcId="{EC51B93A-F9BE-4D42-A263-D34BF3FA9E38}" destId="{A7B25F24-5077-44BF-9B1D-08A7FBB2367E}" srcOrd="0" destOrd="0" presId="urn:microsoft.com/office/officeart/2005/8/layout/process4"/>
    <dgm:cxn modelId="{DE264AD4-3690-4DEF-A1C0-1C7AD0047F78}" type="presOf" srcId="{03F8AE94-8982-4640-A2F5-2BB9FD50862B}" destId="{FB542C67-040A-4D24-8566-A27D22644296}" srcOrd="0" destOrd="0" presId="urn:microsoft.com/office/officeart/2005/8/layout/process4"/>
    <dgm:cxn modelId="{2CA59B4A-B06C-42B8-AB37-3DC6A346E56D}" type="presOf" srcId="{4E44C4AD-E6EA-487F-A873-0C8DE9E648B7}" destId="{E2AAD518-229A-4AA7-A767-3D97A913884D}" srcOrd="0" destOrd="0" presId="urn:microsoft.com/office/officeart/2005/8/layout/process4"/>
    <dgm:cxn modelId="{49AF2449-F827-44D9-BF4B-E784ED55F6C9}" srcId="{88BE6949-5112-459A-AC05-AB22198117EC}" destId="{4E44C4AD-E6EA-487F-A873-0C8DE9E648B7}" srcOrd="0" destOrd="0" parTransId="{649F1DEC-75CD-4CE3-8562-0A4FB991094E}" sibTransId="{8EC69C7F-BE3C-412A-ADB6-58855D0D7095}"/>
    <dgm:cxn modelId="{D9356F74-A007-40C2-9ADC-C1BB7A9AE6B5}" type="presParOf" srcId="{4CA29313-FDDE-4D4D-A8D2-EB3FD1988C92}" destId="{9A40AD51-B266-4627-91A5-B8BE16BB3AB7}" srcOrd="0" destOrd="0" presId="urn:microsoft.com/office/officeart/2005/8/layout/process4"/>
    <dgm:cxn modelId="{9DD4D85A-CDDD-4B8A-9E0D-812C17197178}" type="presParOf" srcId="{9A40AD51-B266-4627-91A5-B8BE16BB3AB7}" destId="{236F19AA-8FE7-4D9E-B8F3-980BEF3DDDF0}" srcOrd="0" destOrd="0" presId="urn:microsoft.com/office/officeart/2005/8/layout/process4"/>
    <dgm:cxn modelId="{3B645810-E488-45C4-AF3D-F4F677AF8CC4}" type="presParOf" srcId="{9A40AD51-B266-4627-91A5-B8BE16BB3AB7}" destId="{40332DDC-D5FA-4799-9053-D016B935823A}" srcOrd="1" destOrd="0" presId="urn:microsoft.com/office/officeart/2005/8/layout/process4"/>
    <dgm:cxn modelId="{0E50DB38-C154-467A-A70D-82116EF9CC83}" type="presParOf" srcId="{9A40AD51-B266-4627-91A5-B8BE16BB3AB7}" destId="{13B03886-26F6-4F94-925E-9876F8D8055A}" srcOrd="2" destOrd="0" presId="urn:microsoft.com/office/officeart/2005/8/layout/process4"/>
    <dgm:cxn modelId="{1A00F214-492D-4004-B549-A426EAA167FD}" type="presParOf" srcId="{13B03886-26F6-4F94-925E-9876F8D8055A}" destId="{E2AAD518-229A-4AA7-A767-3D97A913884D}" srcOrd="0" destOrd="0" presId="urn:microsoft.com/office/officeart/2005/8/layout/process4"/>
    <dgm:cxn modelId="{EBA6718A-5C48-48DB-8913-9A8F5133E9B8}" type="presParOf" srcId="{13B03886-26F6-4F94-925E-9876F8D8055A}" destId="{BC5A931F-9A3E-4FB6-8EA5-2712946D9C13}" srcOrd="1" destOrd="0" presId="urn:microsoft.com/office/officeart/2005/8/layout/process4"/>
    <dgm:cxn modelId="{D16F3417-0BF6-4403-920D-22EF4AAC43C9}" type="presParOf" srcId="{13B03886-26F6-4F94-925E-9876F8D8055A}" destId="{79C17830-72A7-4B3A-B8BF-60764D07DA3F}" srcOrd="2" destOrd="0" presId="urn:microsoft.com/office/officeart/2005/8/layout/process4"/>
    <dgm:cxn modelId="{E3486E55-7246-4295-9390-4AAD2E1BE2AF}" type="presParOf" srcId="{13B03886-26F6-4F94-925E-9876F8D8055A}" destId="{FB542C67-040A-4D24-8566-A27D22644296}" srcOrd="3" destOrd="0" presId="urn:microsoft.com/office/officeart/2005/8/layout/process4"/>
    <dgm:cxn modelId="{E689355D-9F28-4D56-B295-5686CCFBA4DC}" type="presParOf" srcId="{13B03886-26F6-4F94-925E-9876F8D8055A}" destId="{DE4D7A11-4592-4EEF-8197-E61C7547F9AA}" srcOrd="4" destOrd="0" presId="urn:microsoft.com/office/officeart/2005/8/layout/process4"/>
    <dgm:cxn modelId="{27DE4520-056D-4886-B78D-F8FE59F29FD9}" type="presParOf" srcId="{13B03886-26F6-4F94-925E-9876F8D8055A}" destId="{F1CC686B-FC4A-41D5-AFD6-6C5908CACA5A}" srcOrd="5" destOrd="0" presId="urn:microsoft.com/office/officeart/2005/8/layout/process4"/>
    <dgm:cxn modelId="{0F18DAE4-71A7-4636-A4D3-A98F5E3ACC44}" type="presParOf" srcId="{4CA29313-FDDE-4D4D-A8D2-EB3FD1988C92}" destId="{3D353D67-D6A0-4C51-B353-A740212C0ACC}" srcOrd="1" destOrd="0" presId="urn:microsoft.com/office/officeart/2005/8/layout/process4"/>
    <dgm:cxn modelId="{6E938F43-5845-4804-B70A-C5D4A45882CC}" type="presParOf" srcId="{4CA29313-FDDE-4D4D-A8D2-EB3FD1988C92}" destId="{1AB13D3B-7D2E-4E8E-B731-7D6D373955F0}" srcOrd="2" destOrd="0" presId="urn:microsoft.com/office/officeart/2005/8/layout/process4"/>
    <dgm:cxn modelId="{F8E7F1A9-3DE4-4599-9857-BD5FFC240AFB}" type="presParOf" srcId="{1AB13D3B-7D2E-4E8E-B731-7D6D373955F0}" destId="{2C5EA09C-713A-41B9-B478-0C8E63EFF2C8}" srcOrd="0" destOrd="0" presId="urn:microsoft.com/office/officeart/2005/8/layout/process4"/>
    <dgm:cxn modelId="{B2C0C2C3-5AAC-4971-A1E8-8EAB1283367F}" type="presParOf" srcId="{1AB13D3B-7D2E-4E8E-B731-7D6D373955F0}" destId="{E272D20E-EED8-4704-84F0-E61BAF6E7648}" srcOrd="1" destOrd="0" presId="urn:microsoft.com/office/officeart/2005/8/layout/process4"/>
    <dgm:cxn modelId="{9F9C42C5-4256-41D2-BD1C-1E722CC9B3BD}" type="presParOf" srcId="{1AB13D3B-7D2E-4E8E-B731-7D6D373955F0}" destId="{73EEDFEB-B0D6-4FE1-B9D0-C603516C1E50}" srcOrd="2" destOrd="0" presId="urn:microsoft.com/office/officeart/2005/8/layout/process4"/>
    <dgm:cxn modelId="{AA1EF3B4-333B-4F1C-92A6-2D9024FA10C0}" type="presParOf" srcId="{73EEDFEB-B0D6-4FE1-B9D0-C603516C1E50}" destId="{08A578F2-85E9-4703-AF6C-F825383AA934}" srcOrd="0" destOrd="0" presId="urn:microsoft.com/office/officeart/2005/8/layout/process4"/>
    <dgm:cxn modelId="{94153AF3-B66D-429C-A4A6-66CC0ECB879C}" type="presParOf" srcId="{73EEDFEB-B0D6-4FE1-B9D0-C603516C1E50}" destId="{A7B25F24-5077-44BF-9B1D-08A7FBB2367E}" srcOrd="1" destOrd="0" presId="urn:microsoft.com/office/officeart/2005/8/layout/process4"/>
    <dgm:cxn modelId="{1CCB5751-5598-49D3-A982-D26D610528E5}" type="presParOf" srcId="{73EEDFEB-B0D6-4FE1-B9D0-C603516C1E50}" destId="{E392F9A6-BACF-46B7-8501-4B6AEC6AA4A4}" srcOrd="2" destOrd="0" presId="urn:microsoft.com/office/officeart/2005/8/layout/process4"/>
    <dgm:cxn modelId="{BB8CD21F-6EF3-4FE7-B953-5079D96BF61F}" type="presParOf" srcId="{73EEDFEB-B0D6-4FE1-B9D0-C603516C1E50}" destId="{0DF5EA4C-64FE-40A9-9544-6D6283247AC8}" srcOrd="3" destOrd="0" presId="urn:microsoft.com/office/officeart/2005/8/layout/process4"/>
    <dgm:cxn modelId="{F2D6D1E3-5736-4247-8257-5E63500268FC}" type="presParOf" srcId="{73EEDFEB-B0D6-4FE1-B9D0-C603516C1E50}" destId="{AB0F8C16-0800-4B68-A6FD-B1E754B4E434}" srcOrd="4" destOrd="0" presId="urn:microsoft.com/office/officeart/2005/8/layout/process4"/>
    <dgm:cxn modelId="{FDA71B5C-87FE-40E9-A515-F1CA9658C93F}" type="presParOf" srcId="{73EEDFEB-B0D6-4FE1-B9D0-C603516C1E50}" destId="{0E3E6F35-3FE1-4F77-8E03-1599C1D8C17D}" srcOrd="5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478C64-29CF-4B72-8383-80B5C866BE8D}">
      <dsp:nvSpPr>
        <dsp:cNvPr id="0" name=""/>
        <dsp:cNvSpPr/>
      </dsp:nvSpPr>
      <dsp:spPr>
        <a:xfrm>
          <a:off x="0" y="2906044"/>
          <a:ext cx="6405586" cy="96709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rPr>
            <a:t>图解方案</a:t>
          </a:r>
          <a:endParaRPr lang="en-US" altLang="zh-CN" sz="2400" kern="1200" dirty="0" smtClean="0">
            <a:solidFill>
              <a:srgbClr val="FF0000"/>
            </a:solidFill>
            <a:latin typeface="隶书" pitchFamily="49" charset="-122"/>
            <a:ea typeface="隶书" pitchFamily="49" charset="-122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rPr>
            <a:t>介绍</a:t>
          </a:r>
          <a:endParaRPr lang="zh-CN" altLang="en-US" sz="2400" kern="1200" dirty="0">
            <a:solidFill>
              <a:srgbClr val="FF0000"/>
            </a:solidFill>
            <a:latin typeface="隶书" pitchFamily="49" charset="-122"/>
            <a:ea typeface="隶书" pitchFamily="49" charset="-122"/>
          </a:endParaRPr>
        </a:p>
      </dsp:txBody>
      <dsp:txXfrm>
        <a:off x="0" y="2906044"/>
        <a:ext cx="1921675" cy="967093"/>
      </dsp:txXfrm>
    </dsp:sp>
    <dsp:sp modelId="{EDBED75E-2466-41ED-A043-1E1D1F0DD538}">
      <dsp:nvSpPr>
        <dsp:cNvPr id="0" name=""/>
        <dsp:cNvSpPr/>
      </dsp:nvSpPr>
      <dsp:spPr>
        <a:xfrm>
          <a:off x="0" y="1746899"/>
          <a:ext cx="6405586" cy="96709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rPr>
            <a:t>产品及方案</a:t>
          </a:r>
          <a:endParaRPr lang="zh-CN" altLang="en-US" sz="2400" kern="1200" dirty="0">
            <a:solidFill>
              <a:srgbClr val="FF0000"/>
            </a:solidFill>
            <a:latin typeface="隶书" pitchFamily="49" charset="-122"/>
            <a:ea typeface="隶书" pitchFamily="49" charset="-122"/>
          </a:endParaRPr>
        </a:p>
      </dsp:txBody>
      <dsp:txXfrm>
        <a:off x="0" y="1746899"/>
        <a:ext cx="1921675" cy="967093"/>
      </dsp:txXfrm>
    </dsp:sp>
    <dsp:sp modelId="{8B004D00-16A5-4D62-ADFF-61C7B01AC3B0}">
      <dsp:nvSpPr>
        <dsp:cNvPr id="0" name=""/>
        <dsp:cNvSpPr/>
      </dsp:nvSpPr>
      <dsp:spPr>
        <a:xfrm>
          <a:off x="0" y="603237"/>
          <a:ext cx="6405586" cy="96709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rPr>
            <a:t>综合布线</a:t>
          </a:r>
          <a:endParaRPr lang="en-US" altLang="zh-CN" sz="2400" kern="1200" dirty="0" smtClean="0">
            <a:solidFill>
              <a:srgbClr val="FF0000"/>
            </a:solidFill>
            <a:latin typeface="隶书" pitchFamily="49" charset="-122"/>
            <a:ea typeface="隶书" pitchFamily="49" charset="-122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rPr>
            <a:t>系统</a:t>
          </a:r>
          <a:endParaRPr lang="zh-CN" altLang="en-US" sz="2400" kern="1200" dirty="0">
            <a:solidFill>
              <a:srgbClr val="FF0000"/>
            </a:solidFill>
            <a:latin typeface="隶书" pitchFamily="49" charset="-122"/>
            <a:ea typeface="隶书" pitchFamily="49" charset="-122"/>
          </a:endParaRPr>
        </a:p>
      </dsp:txBody>
      <dsp:txXfrm>
        <a:off x="0" y="603237"/>
        <a:ext cx="1921675" cy="967093"/>
      </dsp:txXfrm>
    </dsp:sp>
    <dsp:sp modelId="{81AC0172-52F1-4F99-A33D-C2C2C71D46E0}">
      <dsp:nvSpPr>
        <dsp:cNvPr id="0" name=""/>
        <dsp:cNvSpPr/>
      </dsp:nvSpPr>
      <dsp:spPr>
        <a:xfrm>
          <a:off x="3793774" y="699214"/>
          <a:ext cx="1397365" cy="8059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隶书" pitchFamily="49" charset="-122"/>
              <a:ea typeface="隶书" pitchFamily="49" charset="-122"/>
            </a:rPr>
            <a:t>综合布线基础篇</a:t>
          </a:r>
          <a:endParaRPr lang="zh-CN" altLang="en-US" sz="2000" kern="1200" dirty="0">
            <a:latin typeface="隶书" pitchFamily="49" charset="-122"/>
            <a:ea typeface="隶书" pitchFamily="49" charset="-122"/>
          </a:endParaRPr>
        </a:p>
      </dsp:txBody>
      <dsp:txXfrm>
        <a:off x="3817378" y="722818"/>
        <a:ext cx="1350157" cy="758703"/>
      </dsp:txXfrm>
    </dsp:sp>
    <dsp:sp modelId="{91E26CE5-3502-4B6C-9EA9-BEEE30435E74}">
      <dsp:nvSpPr>
        <dsp:cNvPr id="0" name=""/>
        <dsp:cNvSpPr/>
      </dsp:nvSpPr>
      <dsp:spPr>
        <a:xfrm>
          <a:off x="3313811" y="1505125"/>
          <a:ext cx="1178645" cy="322364"/>
        </a:xfrm>
        <a:custGeom>
          <a:avLst/>
          <a:gdLst/>
          <a:ahLst/>
          <a:cxnLst/>
          <a:rect l="0" t="0" r="0" b="0"/>
          <a:pathLst>
            <a:path>
              <a:moveTo>
                <a:pt x="1178645" y="0"/>
              </a:moveTo>
              <a:lnTo>
                <a:pt x="1178645" y="161182"/>
              </a:lnTo>
              <a:lnTo>
                <a:pt x="0" y="161182"/>
              </a:lnTo>
              <a:lnTo>
                <a:pt x="0" y="3223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B4EFEF-1715-450E-BC40-2528571C6AFB}">
      <dsp:nvSpPr>
        <dsp:cNvPr id="0" name=""/>
        <dsp:cNvSpPr/>
      </dsp:nvSpPr>
      <dsp:spPr>
        <a:xfrm>
          <a:off x="2709378" y="1827490"/>
          <a:ext cx="1208866" cy="8059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隶书" pitchFamily="49" charset="-122"/>
              <a:ea typeface="隶书" pitchFamily="49" charset="-122"/>
            </a:rPr>
            <a:t>产品</a:t>
          </a:r>
          <a:endParaRPr lang="zh-CN" altLang="en-US" sz="2400" kern="1200" dirty="0">
            <a:latin typeface="隶书" pitchFamily="49" charset="-122"/>
            <a:ea typeface="隶书" pitchFamily="49" charset="-122"/>
          </a:endParaRPr>
        </a:p>
      </dsp:txBody>
      <dsp:txXfrm>
        <a:off x="2732982" y="1851094"/>
        <a:ext cx="1161658" cy="758703"/>
      </dsp:txXfrm>
    </dsp:sp>
    <dsp:sp modelId="{765E6DCF-D6BC-4B46-8591-1925316D1107}">
      <dsp:nvSpPr>
        <dsp:cNvPr id="0" name=""/>
        <dsp:cNvSpPr/>
      </dsp:nvSpPr>
      <dsp:spPr>
        <a:xfrm>
          <a:off x="2528048" y="2633401"/>
          <a:ext cx="785763" cy="322364"/>
        </a:xfrm>
        <a:custGeom>
          <a:avLst/>
          <a:gdLst/>
          <a:ahLst/>
          <a:cxnLst/>
          <a:rect l="0" t="0" r="0" b="0"/>
          <a:pathLst>
            <a:path>
              <a:moveTo>
                <a:pt x="785763" y="0"/>
              </a:moveTo>
              <a:lnTo>
                <a:pt x="785763" y="161182"/>
              </a:lnTo>
              <a:lnTo>
                <a:pt x="0" y="161182"/>
              </a:lnTo>
              <a:lnTo>
                <a:pt x="0" y="32236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4B8D40-DCB4-4046-B090-5E3430F8EE03}">
      <dsp:nvSpPr>
        <dsp:cNvPr id="0" name=""/>
        <dsp:cNvSpPr/>
      </dsp:nvSpPr>
      <dsp:spPr>
        <a:xfrm>
          <a:off x="1923614" y="2955766"/>
          <a:ext cx="1208866" cy="8059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隶书" pitchFamily="49" charset="-122"/>
              <a:ea typeface="隶书" pitchFamily="49" charset="-122"/>
            </a:rPr>
            <a:t>线缆</a:t>
          </a:r>
          <a:endParaRPr lang="zh-CN" altLang="en-US" sz="2400" kern="1200" dirty="0">
            <a:latin typeface="隶书" pitchFamily="49" charset="-122"/>
            <a:ea typeface="隶书" pitchFamily="49" charset="-122"/>
          </a:endParaRPr>
        </a:p>
      </dsp:txBody>
      <dsp:txXfrm>
        <a:off x="1947218" y="2979370"/>
        <a:ext cx="1161658" cy="758703"/>
      </dsp:txXfrm>
    </dsp:sp>
    <dsp:sp modelId="{CC6850F0-230B-4955-93EF-31DF1A34A425}">
      <dsp:nvSpPr>
        <dsp:cNvPr id="0" name=""/>
        <dsp:cNvSpPr/>
      </dsp:nvSpPr>
      <dsp:spPr>
        <a:xfrm>
          <a:off x="3313811" y="2633401"/>
          <a:ext cx="785763" cy="3223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182"/>
              </a:lnTo>
              <a:lnTo>
                <a:pt x="785763" y="161182"/>
              </a:lnTo>
              <a:lnTo>
                <a:pt x="785763" y="32236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865735-5DFC-4B39-8DD4-15923AEE1164}">
      <dsp:nvSpPr>
        <dsp:cNvPr id="0" name=""/>
        <dsp:cNvSpPr/>
      </dsp:nvSpPr>
      <dsp:spPr>
        <a:xfrm>
          <a:off x="3495141" y="2955766"/>
          <a:ext cx="1208866" cy="8059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隶书" pitchFamily="49" charset="-122"/>
              <a:ea typeface="隶书" pitchFamily="49" charset="-122"/>
            </a:rPr>
            <a:t>设备</a:t>
          </a:r>
          <a:endParaRPr lang="zh-CN" altLang="en-US" sz="2400" kern="1200" dirty="0">
            <a:latin typeface="隶书" pitchFamily="49" charset="-122"/>
            <a:ea typeface="隶书" pitchFamily="49" charset="-122"/>
          </a:endParaRPr>
        </a:p>
      </dsp:txBody>
      <dsp:txXfrm>
        <a:off x="3518745" y="2979370"/>
        <a:ext cx="1161658" cy="758703"/>
      </dsp:txXfrm>
    </dsp:sp>
    <dsp:sp modelId="{D24D8CA8-CD7C-4402-B3C7-12672148C767}">
      <dsp:nvSpPr>
        <dsp:cNvPr id="0" name=""/>
        <dsp:cNvSpPr/>
      </dsp:nvSpPr>
      <dsp:spPr>
        <a:xfrm>
          <a:off x="4492456" y="1505125"/>
          <a:ext cx="1178645" cy="3223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182"/>
              </a:lnTo>
              <a:lnTo>
                <a:pt x="1178645" y="161182"/>
              </a:lnTo>
              <a:lnTo>
                <a:pt x="1178645" y="3223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D4F44F-2504-42AF-B985-F68095A3C239}">
      <dsp:nvSpPr>
        <dsp:cNvPr id="0" name=""/>
        <dsp:cNvSpPr/>
      </dsp:nvSpPr>
      <dsp:spPr>
        <a:xfrm>
          <a:off x="5066668" y="1827490"/>
          <a:ext cx="1208866" cy="8059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隶书" pitchFamily="49" charset="-122"/>
              <a:ea typeface="隶书" pitchFamily="49" charset="-122"/>
            </a:rPr>
            <a:t>方案</a:t>
          </a:r>
          <a:endParaRPr lang="zh-CN" altLang="en-US" sz="2400" kern="1200" dirty="0">
            <a:latin typeface="隶书" pitchFamily="49" charset="-122"/>
            <a:ea typeface="隶书" pitchFamily="49" charset="-122"/>
          </a:endParaRPr>
        </a:p>
      </dsp:txBody>
      <dsp:txXfrm>
        <a:off x="5090272" y="1851094"/>
        <a:ext cx="1161658" cy="758703"/>
      </dsp:txXfrm>
    </dsp:sp>
    <dsp:sp modelId="{9806B6CB-F489-4068-AD4C-F800485D3992}">
      <dsp:nvSpPr>
        <dsp:cNvPr id="0" name=""/>
        <dsp:cNvSpPr/>
      </dsp:nvSpPr>
      <dsp:spPr>
        <a:xfrm>
          <a:off x="5625381" y="2633401"/>
          <a:ext cx="91440" cy="3223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236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2EA19D-6C30-4462-B946-1012A793447F}">
      <dsp:nvSpPr>
        <dsp:cNvPr id="0" name=""/>
        <dsp:cNvSpPr/>
      </dsp:nvSpPr>
      <dsp:spPr>
        <a:xfrm>
          <a:off x="5066668" y="2955766"/>
          <a:ext cx="1208866" cy="8059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隶书" pitchFamily="49" charset="-122"/>
              <a:ea typeface="隶书" pitchFamily="49" charset="-122"/>
            </a:rPr>
            <a:t>图解</a:t>
          </a:r>
          <a:endParaRPr lang="en-US" altLang="zh-CN" sz="2400" kern="1200" dirty="0" smtClean="0">
            <a:latin typeface="隶书" pitchFamily="49" charset="-122"/>
            <a:ea typeface="隶书" pitchFamily="49" charset="-122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隶书" pitchFamily="49" charset="-122"/>
              <a:ea typeface="隶书" pitchFamily="49" charset="-122"/>
            </a:rPr>
            <a:t>方案</a:t>
          </a:r>
          <a:endParaRPr lang="zh-CN" altLang="en-US" sz="2400" kern="1200" dirty="0">
            <a:latin typeface="隶书" pitchFamily="49" charset="-122"/>
            <a:ea typeface="隶书" pitchFamily="49" charset="-122"/>
          </a:endParaRPr>
        </a:p>
      </dsp:txBody>
      <dsp:txXfrm>
        <a:off x="5090272" y="2979370"/>
        <a:ext cx="1161658" cy="7587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332DDC-D5FA-4799-9053-D016B935823A}">
      <dsp:nvSpPr>
        <dsp:cNvPr id="0" name=""/>
        <dsp:cNvSpPr/>
      </dsp:nvSpPr>
      <dsp:spPr>
        <a:xfrm>
          <a:off x="0" y="2390559"/>
          <a:ext cx="8229600" cy="156846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kern="120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rPr>
            <a:t>综合布线系统的组成</a:t>
          </a:r>
          <a:endParaRPr lang="en-US" altLang="zh-CN" sz="2400" b="0" kern="1200" dirty="0" smtClean="0">
            <a:solidFill>
              <a:srgbClr val="FF0000"/>
            </a:solidFill>
            <a:latin typeface="华文行楷" pitchFamily="2" charset="-122"/>
            <a:ea typeface="华文行楷" pitchFamily="2" charset="-122"/>
          </a:endParaRPr>
        </a:p>
      </dsp:txBody>
      <dsp:txXfrm>
        <a:off x="0" y="2390559"/>
        <a:ext cx="8229600" cy="846971"/>
      </dsp:txXfrm>
    </dsp:sp>
    <dsp:sp modelId="{E2AAD518-229A-4AA7-A767-3D97A913884D}">
      <dsp:nvSpPr>
        <dsp:cNvPr id="0" name=""/>
        <dsp:cNvSpPr/>
      </dsp:nvSpPr>
      <dsp:spPr>
        <a:xfrm>
          <a:off x="4018" y="3206162"/>
          <a:ext cx="1370260" cy="7214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zh-CN" altLang="en-US" sz="2000" b="0" i="0" u="none" strike="noStrike" kern="1200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华文行楷" pitchFamily="2" charset="-122"/>
              <a:ea typeface="华文行楷" pitchFamily="2" charset="-122"/>
            </a:rPr>
            <a:t>工作区子系统</a:t>
          </a:r>
          <a:endParaRPr lang="en-US" altLang="zh-CN" sz="2000" kern="1200" dirty="0" smtClean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sp:txBody>
      <dsp:txXfrm>
        <a:off x="4018" y="3206162"/>
        <a:ext cx="1370260" cy="721494"/>
      </dsp:txXfrm>
    </dsp:sp>
    <dsp:sp modelId="{BC5A931F-9A3E-4FB6-8EA5-2712946D9C13}">
      <dsp:nvSpPr>
        <dsp:cNvPr id="0" name=""/>
        <dsp:cNvSpPr/>
      </dsp:nvSpPr>
      <dsp:spPr>
        <a:xfrm>
          <a:off x="1374278" y="3206162"/>
          <a:ext cx="1370260" cy="7214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zh-CN" altLang="en-US" sz="2000" b="0" i="0" u="none" strike="noStrike" kern="1200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华文行楷" pitchFamily="2" charset="-122"/>
              <a:ea typeface="华文行楷" pitchFamily="2" charset="-122"/>
            </a:rPr>
            <a:t>水平区子系统</a:t>
          </a:r>
          <a:endParaRPr lang="en-US" altLang="zh-CN" sz="2000" kern="1200" dirty="0" smtClean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sp:txBody>
      <dsp:txXfrm>
        <a:off x="1374278" y="3206162"/>
        <a:ext cx="1370260" cy="721494"/>
      </dsp:txXfrm>
    </dsp:sp>
    <dsp:sp modelId="{79C17830-72A7-4B3A-B8BF-60764D07DA3F}">
      <dsp:nvSpPr>
        <dsp:cNvPr id="0" name=""/>
        <dsp:cNvSpPr/>
      </dsp:nvSpPr>
      <dsp:spPr>
        <a:xfrm>
          <a:off x="2744539" y="3206162"/>
          <a:ext cx="1370260" cy="7214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zh-CN" altLang="en-US" sz="2000" b="0" i="0" u="none" strike="noStrike" kern="1200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华文行楷" pitchFamily="2" charset="-122"/>
              <a:ea typeface="华文行楷" pitchFamily="2" charset="-122"/>
            </a:rPr>
            <a:t>垂直区子系统</a:t>
          </a:r>
          <a:endParaRPr lang="en-US" altLang="zh-CN" sz="2000" kern="1200" dirty="0" smtClean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sp:txBody>
      <dsp:txXfrm>
        <a:off x="2744539" y="3206162"/>
        <a:ext cx="1370260" cy="721494"/>
      </dsp:txXfrm>
    </dsp:sp>
    <dsp:sp modelId="{FB542C67-040A-4D24-8566-A27D22644296}">
      <dsp:nvSpPr>
        <dsp:cNvPr id="0" name=""/>
        <dsp:cNvSpPr/>
      </dsp:nvSpPr>
      <dsp:spPr>
        <a:xfrm>
          <a:off x="4114800" y="3206162"/>
          <a:ext cx="1370260" cy="7214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zh-CN" altLang="en-US" sz="2000" b="0" i="0" u="none" strike="noStrike" kern="1200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华文行楷" pitchFamily="2" charset="-122"/>
              <a:ea typeface="华文行楷" pitchFamily="2" charset="-122"/>
            </a:rPr>
            <a:t>管理子系统</a:t>
          </a:r>
          <a:endParaRPr lang="en-US" altLang="zh-CN" sz="2000" kern="1200" dirty="0" smtClean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sp:txBody>
      <dsp:txXfrm>
        <a:off x="4114800" y="3206162"/>
        <a:ext cx="1370260" cy="721494"/>
      </dsp:txXfrm>
    </dsp:sp>
    <dsp:sp modelId="{DE4D7A11-4592-4EEF-8197-E61C7547F9AA}">
      <dsp:nvSpPr>
        <dsp:cNvPr id="0" name=""/>
        <dsp:cNvSpPr/>
      </dsp:nvSpPr>
      <dsp:spPr>
        <a:xfrm>
          <a:off x="5485060" y="3206162"/>
          <a:ext cx="1370260" cy="7214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zh-CN" altLang="en-US" sz="2000" b="0" i="0" u="none" strike="noStrike" kern="1200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华文行楷" pitchFamily="2" charset="-122"/>
              <a:ea typeface="华文行楷" pitchFamily="2" charset="-122"/>
            </a:rPr>
            <a:t>设备子系统</a:t>
          </a:r>
          <a:endParaRPr lang="en-US" altLang="zh-CN" sz="2000" kern="1200" dirty="0" smtClean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sp:txBody>
      <dsp:txXfrm>
        <a:off x="5485060" y="3206162"/>
        <a:ext cx="1370260" cy="721494"/>
      </dsp:txXfrm>
    </dsp:sp>
    <dsp:sp modelId="{F1CC686B-FC4A-41D5-AFD6-6C5908CACA5A}">
      <dsp:nvSpPr>
        <dsp:cNvPr id="0" name=""/>
        <dsp:cNvSpPr/>
      </dsp:nvSpPr>
      <dsp:spPr>
        <a:xfrm>
          <a:off x="6855321" y="3206162"/>
          <a:ext cx="1370260" cy="7214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rPr>
            <a:t>建筑群子系统</a:t>
          </a:r>
          <a:endParaRPr lang="en-US" altLang="zh-CN" sz="2000" kern="1200" dirty="0" smtClean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sp:txBody>
      <dsp:txXfrm>
        <a:off x="6855321" y="3206162"/>
        <a:ext cx="1370260" cy="721494"/>
      </dsp:txXfrm>
    </dsp:sp>
    <dsp:sp modelId="{E272D20E-EED8-4704-84F0-E61BAF6E7648}">
      <dsp:nvSpPr>
        <dsp:cNvPr id="0" name=""/>
        <dsp:cNvSpPr/>
      </dsp:nvSpPr>
      <dsp:spPr>
        <a:xfrm rot="10800000">
          <a:off x="0" y="1786"/>
          <a:ext cx="8229600" cy="2412300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rPr>
            <a:t>综合布线系统的特点</a:t>
          </a:r>
          <a:endParaRPr lang="zh-CN" altLang="en-US" sz="2400" kern="1200" dirty="0">
            <a:solidFill>
              <a:srgbClr val="FF0000"/>
            </a:solidFill>
            <a:latin typeface="华文行楷" pitchFamily="2" charset="-122"/>
            <a:ea typeface="华文行楷" pitchFamily="2" charset="-122"/>
          </a:endParaRPr>
        </a:p>
      </dsp:txBody>
      <dsp:txXfrm rot="-10800000">
        <a:off x="0" y="1786"/>
        <a:ext cx="8229600" cy="846717"/>
      </dsp:txXfrm>
    </dsp:sp>
    <dsp:sp modelId="{08A578F2-85E9-4703-AF6C-F825383AA934}">
      <dsp:nvSpPr>
        <dsp:cNvPr id="0" name=""/>
        <dsp:cNvSpPr/>
      </dsp:nvSpPr>
      <dsp:spPr>
        <a:xfrm>
          <a:off x="4018" y="848503"/>
          <a:ext cx="1370260" cy="72127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n-cs"/>
            </a:rPr>
            <a:t>兼容性</a:t>
          </a:r>
          <a:r>
            <a:rPr kumimoji="0" lang="en-US" altLang="zh-CN" sz="21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rPr>
            <a:t>              </a:t>
          </a:r>
          <a:r>
            <a:rPr kumimoji="0" lang="zh-CN" altLang="en-US" sz="21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rPr>
            <a:t>  </a:t>
          </a:r>
          <a:endParaRPr lang="zh-CN" altLang="en-US" sz="2100" kern="1200" dirty="0">
            <a:solidFill>
              <a:srgbClr val="FFFF00"/>
            </a:solidFill>
          </a:endParaRPr>
        </a:p>
      </dsp:txBody>
      <dsp:txXfrm>
        <a:off x="4018" y="848503"/>
        <a:ext cx="1370260" cy="721277"/>
      </dsp:txXfrm>
    </dsp:sp>
    <dsp:sp modelId="{A7B25F24-5077-44BF-9B1D-08A7FBB2367E}">
      <dsp:nvSpPr>
        <dsp:cNvPr id="0" name=""/>
        <dsp:cNvSpPr/>
      </dsp:nvSpPr>
      <dsp:spPr>
        <a:xfrm>
          <a:off x="1374278" y="848503"/>
          <a:ext cx="1370260" cy="72127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n-cs"/>
            </a:rPr>
            <a:t>灵活性</a:t>
          </a:r>
          <a:endParaRPr kumimoji="0" lang="en-US" altLang="zh-CN" sz="2400" b="0" i="0" u="none" strike="noStrike" kern="1200" cap="none" spc="0" normalizeH="0" baseline="0" noProof="0" dirty="0" smtClean="0">
            <a:ln>
              <a:noFill/>
            </a:ln>
            <a:solidFill>
              <a:srgbClr val="0070C0"/>
            </a:solidFill>
            <a:effectLst/>
            <a:uLnTx/>
            <a:uFillTx/>
            <a:latin typeface="华文行楷" pitchFamily="2" charset="-122"/>
            <a:ea typeface="华文行楷" pitchFamily="2" charset="-122"/>
            <a:cs typeface="+mn-cs"/>
          </a:endParaRPr>
        </a:p>
      </dsp:txBody>
      <dsp:txXfrm>
        <a:off x="1374278" y="848503"/>
        <a:ext cx="1370260" cy="721277"/>
      </dsp:txXfrm>
    </dsp:sp>
    <dsp:sp modelId="{E392F9A6-BACF-46B7-8501-4B6AEC6AA4A4}">
      <dsp:nvSpPr>
        <dsp:cNvPr id="0" name=""/>
        <dsp:cNvSpPr/>
      </dsp:nvSpPr>
      <dsp:spPr>
        <a:xfrm>
          <a:off x="2744539" y="848503"/>
          <a:ext cx="1370260" cy="72127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n-cs"/>
            </a:rPr>
            <a:t>先进性</a:t>
          </a:r>
          <a:endParaRPr lang="zh-CN" altLang="en-US" sz="2400" kern="1200" dirty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sp:txBody>
      <dsp:txXfrm>
        <a:off x="2744539" y="848503"/>
        <a:ext cx="1370260" cy="721277"/>
      </dsp:txXfrm>
    </dsp:sp>
    <dsp:sp modelId="{0DF5EA4C-64FE-40A9-9544-6D6283247AC8}">
      <dsp:nvSpPr>
        <dsp:cNvPr id="0" name=""/>
        <dsp:cNvSpPr/>
      </dsp:nvSpPr>
      <dsp:spPr>
        <a:xfrm>
          <a:off x="4114800" y="848503"/>
          <a:ext cx="1370260" cy="72127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rPr>
            <a:t>开放性</a:t>
          </a:r>
          <a:endParaRPr lang="en-US" altLang="zh-CN" sz="2400" kern="1200" dirty="0" smtClean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sp:txBody>
      <dsp:txXfrm>
        <a:off x="4114800" y="848503"/>
        <a:ext cx="1370260" cy="721277"/>
      </dsp:txXfrm>
    </dsp:sp>
    <dsp:sp modelId="{AB0F8C16-0800-4B68-A6FD-B1E754B4E434}">
      <dsp:nvSpPr>
        <dsp:cNvPr id="0" name=""/>
        <dsp:cNvSpPr/>
      </dsp:nvSpPr>
      <dsp:spPr>
        <a:xfrm>
          <a:off x="5485060" y="848503"/>
          <a:ext cx="1370260" cy="72127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rPr>
            <a:t>可靠性</a:t>
          </a:r>
          <a:endParaRPr lang="en-US" altLang="zh-CN" sz="2400" kern="1200" dirty="0" smtClean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sp:txBody>
      <dsp:txXfrm>
        <a:off x="5485060" y="848503"/>
        <a:ext cx="1370260" cy="721277"/>
      </dsp:txXfrm>
    </dsp:sp>
    <dsp:sp modelId="{0E3E6F35-3FE1-4F77-8E03-1599C1D8C17D}">
      <dsp:nvSpPr>
        <dsp:cNvPr id="0" name=""/>
        <dsp:cNvSpPr/>
      </dsp:nvSpPr>
      <dsp:spPr>
        <a:xfrm>
          <a:off x="6855321" y="848503"/>
          <a:ext cx="1370260" cy="72127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rPr>
            <a:t>经济性</a:t>
          </a:r>
          <a:endParaRPr lang="zh-CN" altLang="en-US" sz="2400" kern="1200" dirty="0">
            <a:solidFill>
              <a:srgbClr val="0070C0"/>
            </a:solidFill>
            <a:latin typeface="华文行楷" pitchFamily="2" charset="-122"/>
            <a:ea typeface="华文行楷" pitchFamily="2" charset="-122"/>
          </a:endParaRPr>
        </a:p>
      </dsp:txBody>
      <dsp:txXfrm>
        <a:off x="6855321" y="848503"/>
        <a:ext cx="1370260" cy="7212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4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548D34E-C709-4357-ACF5-6850C9974E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4940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C54F4D-0F8B-4867-8150-3271594BCD2D}" type="slidenum">
              <a:rPr lang="en-US" altLang="zh-CN" smtClean="0">
                <a:latin typeface="Arial" pitchFamily="34" charset="0"/>
              </a:rPr>
              <a:pPr/>
              <a:t>1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基础部分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875" y="225425"/>
            <a:ext cx="820737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基础部分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5876925"/>
            <a:ext cx="8207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5750" y="1052513"/>
            <a:ext cx="2062163" cy="48244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6088" y="1052513"/>
            <a:ext cx="6037262" cy="48244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088" y="1052513"/>
            <a:ext cx="8229600" cy="7254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3" y="1916113"/>
            <a:ext cx="4038600" cy="3960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916113"/>
            <a:ext cx="4038600" cy="3960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46088" y="1052513"/>
            <a:ext cx="8251825" cy="48244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088" y="1052513"/>
            <a:ext cx="8229600" cy="7254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68313" y="1916113"/>
            <a:ext cx="8229600" cy="3960812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916113"/>
            <a:ext cx="4038600" cy="3960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916113"/>
            <a:ext cx="4038600" cy="3960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46088" y="1052513"/>
            <a:ext cx="8229600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916113"/>
            <a:ext cx="8229600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5124" name="Picture 7" descr="基础部分1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96875" y="225425"/>
            <a:ext cx="820737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8" descr="基础部分2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68313" y="5876925"/>
            <a:ext cx="8207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Relationship Id="rId9" Type="http://schemas.openxmlformats.org/officeDocument/2006/relationships/image" Target="../media/image28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jpeg"/><Relationship Id="rId9" Type="http://schemas.openxmlformats.org/officeDocument/2006/relationships/image" Target="../media/image36.png"/><Relationship Id="rId1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6.emf"/><Relationship Id="rId4" Type="http://schemas.openxmlformats.org/officeDocument/2006/relationships/package" Target="../embeddings/Microsoft_Excel____1.xls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WordArt 3"/>
          <p:cNvSpPr>
            <a:spLocks noChangeArrowheads="1" noChangeShapeType="1" noTextEdit="1"/>
          </p:cNvSpPr>
          <p:nvPr/>
        </p:nvSpPr>
        <p:spPr bwMode="auto">
          <a:xfrm>
            <a:off x="1714480" y="2143116"/>
            <a:ext cx="5786460" cy="7858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 dirty="0" smtClean="0">
                <a:ln w="317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综合布线系统解决方案</a:t>
            </a:r>
            <a:endParaRPr lang="zh-CN" altLang="en-US" sz="4000" b="1" kern="10" dirty="0">
              <a:ln w="3175">
                <a:solidFill>
                  <a:srgbClr val="FFFF00"/>
                </a:solidFill>
                <a:round/>
                <a:headEnd/>
                <a:tailEnd/>
              </a:ln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85918" y="4929198"/>
            <a:ext cx="559159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b="1" kern="10" dirty="0">
                <a:ln w="317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——</a:t>
            </a:r>
            <a:r>
              <a:rPr lang="zh-CN" altLang="en-US" sz="2800" b="1" kern="10" dirty="0">
                <a:ln w="317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智能楼宇综合布线专业提供商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357158" y="1000108"/>
            <a:ext cx="8229600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综合布线系统产品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1714488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一、线缆篇（</a:t>
            </a:r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网线、大对数、光纤</a:t>
            </a:r>
            <a:r>
              <a:rPr lang="zh-CN" altLang="en-US" sz="24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等）</a:t>
            </a:r>
            <a:endParaRPr lang="zh-CN" altLang="en-US" sz="2400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2" name="Picture 6" descr="YY"/>
          <p:cNvPicPr>
            <a:picLocks noChangeAspect="1" noChangeArrowheads="1"/>
          </p:cNvPicPr>
          <p:nvPr/>
        </p:nvPicPr>
        <p:blipFill>
          <a:blip r:embed="rId2"/>
          <a:srcRect l="7258" t="3543" r="9274" b="4330"/>
          <a:stretch>
            <a:fillRect/>
          </a:stretch>
        </p:blipFill>
        <p:spPr bwMode="auto">
          <a:xfrm>
            <a:off x="6715140" y="1214422"/>
            <a:ext cx="1809763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8" descr="S-FTP0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285992"/>
            <a:ext cx="1571636" cy="1714512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9" name="图片 28" descr="cat5e 单屏蔽网线.JPG"/>
          <p:cNvPicPr>
            <a:picLocks noChangeAspect="1"/>
          </p:cNvPicPr>
          <p:nvPr/>
        </p:nvPicPr>
        <p:blipFill>
          <a:blip r:embed="rId4" cstate="print"/>
          <a:srcRect l="28828" t="26445" r="39140" b="21992"/>
          <a:stretch>
            <a:fillRect/>
          </a:stretch>
        </p:blipFill>
        <p:spPr>
          <a:xfrm>
            <a:off x="642910" y="2285992"/>
            <a:ext cx="1597613" cy="1714512"/>
          </a:xfrm>
          <a:prstGeom prst="rect">
            <a:avLst/>
          </a:prstGeom>
        </p:spPr>
      </p:pic>
      <p:pic>
        <p:nvPicPr>
          <p:cNvPr id="30" name="图片 29" descr="cat5e 室外UTP网线1.JPG"/>
          <p:cNvPicPr>
            <a:picLocks noChangeAspect="1"/>
          </p:cNvPicPr>
          <p:nvPr/>
        </p:nvPicPr>
        <p:blipFill>
          <a:blip r:embed="rId5" cstate="print"/>
          <a:srcRect l="28750" t="25157" r="32187" b="17421"/>
          <a:stretch>
            <a:fillRect/>
          </a:stretch>
        </p:blipFill>
        <p:spPr>
          <a:xfrm>
            <a:off x="2643174" y="2285992"/>
            <a:ext cx="1714512" cy="1680222"/>
          </a:xfrm>
          <a:prstGeom prst="rect">
            <a:avLst/>
          </a:prstGeom>
        </p:spPr>
      </p:pic>
      <p:pic>
        <p:nvPicPr>
          <p:cNvPr id="33" name="Picture 7" descr="cat6 拷贝"/>
          <p:cNvPicPr>
            <a:picLocks noChangeAspect="1" noChangeArrowheads="1"/>
          </p:cNvPicPr>
          <p:nvPr/>
        </p:nvPicPr>
        <p:blipFill>
          <a:blip r:embed="rId6"/>
          <a:srcRect l="7937" t="5040" r="18516" b="19372"/>
          <a:stretch>
            <a:fillRect/>
          </a:stretch>
        </p:blipFill>
        <p:spPr bwMode="auto">
          <a:xfrm>
            <a:off x="2643174" y="4500570"/>
            <a:ext cx="1898210" cy="1328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8" descr="屏蔽电缆"/>
          <p:cNvPicPr>
            <a:picLocks noChangeAspect="1" noChangeArrowheads="1"/>
          </p:cNvPicPr>
          <p:nvPr/>
        </p:nvPicPr>
        <p:blipFill>
          <a:blip r:embed="rId7"/>
          <a:srcRect l="10538" t="5118" r="8665" b="2731"/>
          <a:stretch>
            <a:fillRect/>
          </a:stretch>
        </p:blipFill>
        <p:spPr bwMode="auto">
          <a:xfrm>
            <a:off x="642910" y="4500570"/>
            <a:ext cx="1714512" cy="1328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8" descr="GX0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00892" y="4576780"/>
            <a:ext cx="193357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11" descr="自承式架空光缆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3743335"/>
            <a:ext cx="16954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图片 13" descr="室内单芯单元光缆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786314" y="4423962"/>
            <a:ext cx="1643074" cy="141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37" descr="光纤外观.JPG"/>
          <p:cNvPicPr>
            <a:picLocks noChangeAspect="1"/>
          </p:cNvPicPr>
          <p:nvPr/>
        </p:nvPicPr>
        <p:blipFill>
          <a:blip r:embed="rId11"/>
          <a:srcRect l="14813"/>
          <a:stretch>
            <a:fillRect/>
          </a:stretch>
        </p:blipFill>
        <p:spPr>
          <a:xfrm rot="20030700">
            <a:off x="6733293" y="2966593"/>
            <a:ext cx="2168252" cy="586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110配线架.jpg"/>
          <p:cNvPicPr/>
          <p:nvPr/>
        </p:nvPicPr>
        <p:blipFill>
          <a:blip r:embed="rId2"/>
          <a:srcRect l="7312" t="9333" r="6936" b="7111"/>
          <a:stretch>
            <a:fillRect/>
          </a:stretch>
        </p:blipFill>
        <p:spPr>
          <a:xfrm>
            <a:off x="6715140" y="2174694"/>
            <a:ext cx="1857388" cy="15400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2910" y="1714488"/>
            <a:ext cx="6955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二、</a:t>
            </a:r>
            <a:r>
              <a:rPr lang="zh-CN" altLang="en-US" sz="24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接插件篇</a:t>
            </a:r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（配线架、配线架、模块、面板等）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9" name="Picture 6" descr="GXPP0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2608981"/>
            <a:ext cx="1714512" cy="112077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0" name="图片 19" descr="_DSC0010 副本"/>
          <p:cNvPicPr/>
          <p:nvPr/>
        </p:nvPicPr>
        <p:blipFill>
          <a:blip r:embed="rId4"/>
          <a:srcRect l="6778" r="8498"/>
          <a:stretch>
            <a:fillRect/>
          </a:stretch>
        </p:blipFill>
        <p:spPr bwMode="auto">
          <a:xfrm>
            <a:off x="571472" y="2608981"/>
            <a:ext cx="1785950" cy="1248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2" descr="2口面板.tif"/>
          <p:cNvPicPr>
            <a:picLocks noChangeAspect="1" noChangeArrowheads="1"/>
          </p:cNvPicPr>
          <p:nvPr/>
        </p:nvPicPr>
        <p:blipFill>
          <a:blip r:embed="rId5" cstate="print"/>
          <a:srcRect l="4929" t="7796" r="3253" b="7521"/>
          <a:stretch>
            <a:fillRect/>
          </a:stretch>
        </p:blipFill>
        <p:spPr bwMode="auto">
          <a:xfrm>
            <a:off x="571472" y="4392627"/>
            <a:ext cx="1643074" cy="1179513"/>
          </a:xfrm>
          <a:prstGeom prst="rect">
            <a:avLst/>
          </a:prstGeom>
          <a:noFill/>
        </p:spPr>
      </p:pic>
      <p:sp>
        <p:nvSpPr>
          <p:cNvPr id="24" name="标题 1"/>
          <p:cNvSpPr txBox="1">
            <a:spLocks/>
          </p:cNvSpPr>
          <p:nvPr/>
        </p:nvSpPr>
        <p:spPr bwMode="auto">
          <a:xfrm>
            <a:off x="2428860" y="1000108"/>
            <a:ext cx="4086196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综合布线系统产品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j-cs"/>
            </a:endParaRPr>
          </a:p>
        </p:txBody>
      </p:sp>
      <p:pic>
        <p:nvPicPr>
          <p:cNvPr id="26" name="图片 4" descr="屏蔽模块化配线架01.t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6" y="2608981"/>
            <a:ext cx="2119191" cy="1135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7" descr="六类UTP模块打开1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8860" y="4286256"/>
            <a:ext cx="1775883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 descr="超五类免打线模块.tif"/>
          <p:cNvPicPr>
            <a:picLocks noChangeAspect="1"/>
          </p:cNvPicPr>
          <p:nvPr/>
        </p:nvPicPr>
        <p:blipFill>
          <a:blip r:embed="rId8"/>
          <a:srcRect l="8174" t="5263" r="5994" b="10526"/>
          <a:stretch>
            <a:fillRect/>
          </a:stretch>
        </p:blipFill>
        <p:spPr bwMode="auto">
          <a:xfrm>
            <a:off x="4714876" y="4286256"/>
            <a:ext cx="168772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 descr="语音模块.tif"/>
          <p:cNvPicPr>
            <a:picLocks noChangeAspect="1"/>
          </p:cNvPicPr>
          <p:nvPr/>
        </p:nvPicPr>
        <p:blipFill>
          <a:blip r:embed="rId9" cstate="print"/>
          <a:srcRect l="6690" t="6146" r="6847" b="7395"/>
          <a:stretch>
            <a:fillRect/>
          </a:stretch>
        </p:blipFill>
        <p:spPr>
          <a:xfrm>
            <a:off x="6643702" y="4143380"/>
            <a:ext cx="2071702" cy="1563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彩色面板单口1.tif"/>
          <p:cNvPicPr>
            <a:picLocks noChangeAspect="1" noChangeArrowheads="1"/>
          </p:cNvPicPr>
          <p:nvPr/>
        </p:nvPicPr>
        <p:blipFill>
          <a:blip r:embed="rId2" cstate="print"/>
          <a:srcRect l="12495" t="8818" r="12553" b="9018"/>
          <a:stretch>
            <a:fillRect/>
          </a:stretch>
        </p:blipFill>
        <p:spPr bwMode="auto">
          <a:xfrm>
            <a:off x="714348" y="2452689"/>
            <a:ext cx="1209675" cy="1190625"/>
          </a:xfrm>
          <a:prstGeom prst="rect">
            <a:avLst/>
          </a:prstGeom>
          <a:noFill/>
        </p:spPr>
      </p:pic>
      <p:pic>
        <p:nvPicPr>
          <p:cNvPr id="51203" name="图片 11" descr="网络地插.jpg"/>
          <p:cNvPicPr>
            <a:picLocks noChangeAspect="1" noChangeArrowheads="1"/>
          </p:cNvPicPr>
          <p:nvPr/>
        </p:nvPicPr>
        <p:blipFill>
          <a:blip r:embed="rId3" cstate="print"/>
          <a:srcRect l="7722" t="2463" r="9883"/>
          <a:stretch>
            <a:fillRect/>
          </a:stretch>
        </p:blipFill>
        <p:spPr bwMode="auto">
          <a:xfrm>
            <a:off x="2000232" y="2452689"/>
            <a:ext cx="1143008" cy="1143008"/>
          </a:xfrm>
          <a:prstGeom prst="rect">
            <a:avLst/>
          </a:prstGeom>
          <a:noFill/>
        </p:spPr>
      </p:pic>
      <p:pic>
        <p:nvPicPr>
          <p:cNvPr id="51204" name="图片 12" descr="电源地插.jpg"/>
          <p:cNvPicPr>
            <a:picLocks noChangeAspect="1" noChangeArrowheads="1"/>
          </p:cNvPicPr>
          <p:nvPr/>
        </p:nvPicPr>
        <p:blipFill>
          <a:blip r:embed="rId4" cstate="print"/>
          <a:srcRect l="11011" r="12527"/>
          <a:stretch>
            <a:fillRect/>
          </a:stretch>
        </p:blipFill>
        <p:spPr bwMode="auto">
          <a:xfrm>
            <a:off x="3214678" y="2452689"/>
            <a:ext cx="1285884" cy="1143008"/>
          </a:xfrm>
          <a:prstGeom prst="rect">
            <a:avLst/>
          </a:prstGeom>
          <a:noFill/>
        </p:spPr>
      </p:pic>
      <p:pic>
        <p:nvPicPr>
          <p:cNvPr id="51205" name="图片 34" descr="水晶头.tif"/>
          <p:cNvPicPr>
            <a:picLocks noChangeAspect="1" noChangeArrowheads="1"/>
          </p:cNvPicPr>
          <p:nvPr/>
        </p:nvPicPr>
        <p:blipFill>
          <a:blip r:embed="rId5" cstate="print"/>
          <a:srcRect l="4871" t="7829" r="3993" b="3915"/>
          <a:stretch>
            <a:fillRect/>
          </a:stretch>
        </p:blipFill>
        <p:spPr bwMode="auto">
          <a:xfrm>
            <a:off x="7072331" y="2452689"/>
            <a:ext cx="1571636" cy="1143007"/>
          </a:xfrm>
          <a:prstGeom prst="rect">
            <a:avLst/>
          </a:prstGeom>
          <a:noFill/>
        </p:spPr>
      </p:pic>
      <p:pic>
        <p:nvPicPr>
          <p:cNvPr id="51206" name="Picture 6" descr="cat5e utpcor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4929197"/>
            <a:ext cx="1643074" cy="1004101"/>
          </a:xfrm>
          <a:prstGeom prst="rect">
            <a:avLst/>
          </a:prstGeom>
          <a:noFill/>
        </p:spPr>
      </p:pic>
      <p:pic>
        <p:nvPicPr>
          <p:cNvPr id="51208" name="图片 19" descr="理线架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9190" y="2452689"/>
            <a:ext cx="1857388" cy="1138237"/>
          </a:xfrm>
          <a:prstGeom prst="rect">
            <a:avLst/>
          </a:prstGeom>
          <a:noFill/>
        </p:spPr>
      </p:pic>
      <p:pic>
        <p:nvPicPr>
          <p:cNvPr id="51210" name="Picture 4" descr="FC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488" y="3929066"/>
            <a:ext cx="1011237" cy="877887"/>
          </a:xfrm>
          <a:prstGeom prst="rect">
            <a:avLst/>
          </a:prstGeom>
          <a:noFill/>
        </p:spPr>
      </p:pic>
      <p:pic>
        <p:nvPicPr>
          <p:cNvPr id="51211" name="图片 106" descr="ST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43042" y="4902216"/>
            <a:ext cx="1012825" cy="884238"/>
          </a:xfrm>
          <a:prstGeom prst="rect">
            <a:avLst/>
          </a:prstGeom>
          <a:noFill/>
        </p:spPr>
      </p:pic>
      <p:pic>
        <p:nvPicPr>
          <p:cNvPr id="51212" name="Picture 5" descr="SCDANKOU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00034" y="4902216"/>
            <a:ext cx="1012825" cy="884238"/>
          </a:xfrm>
          <a:prstGeom prst="rect">
            <a:avLst/>
          </a:prstGeom>
          <a:noFill/>
        </p:spPr>
      </p:pic>
      <p:pic>
        <p:nvPicPr>
          <p:cNvPr id="51213" name="Picture 7" descr="LC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643042" y="3902084"/>
            <a:ext cx="1011238" cy="882650"/>
          </a:xfrm>
          <a:prstGeom prst="rect">
            <a:avLst/>
          </a:prstGeom>
          <a:noFill/>
        </p:spPr>
      </p:pic>
      <p:pic>
        <p:nvPicPr>
          <p:cNvPr id="51214" name="Picture 6" descr="SCSHUANGKOU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00034" y="3902084"/>
            <a:ext cx="1011237" cy="889000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642910" y="1714488"/>
            <a:ext cx="7263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三、</a:t>
            </a:r>
            <a:r>
              <a:rPr lang="zh-CN" altLang="en-US" sz="24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接插件篇</a:t>
            </a:r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（水晶头、跳线、地毯插、耦合器等）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3" name="标题 1"/>
          <p:cNvSpPr txBox="1">
            <a:spLocks/>
          </p:cNvSpPr>
          <p:nvPr/>
        </p:nvSpPr>
        <p:spPr bwMode="auto">
          <a:xfrm>
            <a:off x="2428860" y="1000108"/>
            <a:ext cx="4086196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综合布线系统产品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j-cs"/>
            </a:endParaRPr>
          </a:p>
        </p:txBody>
      </p:sp>
      <p:pic>
        <p:nvPicPr>
          <p:cNvPr id="34" name="Picture 15" descr="fibercord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86314" y="4143380"/>
            <a:ext cx="1714512" cy="1271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16" descr="110"/>
          <p:cNvPicPr>
            <a:picLocks noChangeAspect="1" noChangeArrowheads="1"/>
          </p:cNvPicPr>
          <p:nvPr/>
        </p:nvPicPr>
        <p:blipFill>
          <a:blip r:embed="rId14"/>
          <a:srcRect l="6618" t="8780" r="4043" b="7804"/>
          <a:stretch>
            <a:fillRect/>
          </a:stretch>
        </p:blipFill>
        <p:spPr bwMode="auto">
          <a:xfrm>
            <a:off x="6786578" y="4128578"/>
            <a:ext cx="1827309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图片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071678"/>
            <a:ext cx="2071702" cy="1744663"/>
          </a:xfrm>
          <a:prstGeom prst="rect">
            <a:avLst/>
          </a:prstGeom>
          <a:noFill/>
        </p:spPr>
      </p:pic>
      <p:pic>
        <p:nvPicPr>
          <p:cNvPr id="52227" name="图片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000504"/>
            <a:ext cx="2143140" cy="1704975"/>
          </a:xfrm>
          <a:prstGeom prst="rect">
            <a:avLst/>
          </a:prstGeom>
          <a:noFill/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2122168"/>
            <a:ext cx="1643074" cy="3664286"/>
          </a:xfrm>
          <a:prstGeom prst="rect">
            <a:avLst/>
          </a:prstGeom>
          <a:noFill/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2143116"/>
            <a:ext cx="1643074" cy="35719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42910" y="1500174"/>
            <a:ext cx="1646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三</a:t>
            </a:r>
            <a:r>
              <a:rPr lang="zh-CN" altLang="en-US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、</a:t>
            </a:r>
            <a:r>
              <a:rPr lang="zh-CN" altLang="en-US" sz="24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机柜篇</a:t>
            </a:r>
            <a:endParaRPr lang="zh-CN" altLang="en-US" sz="2400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 bwMode="auto">
          <a:xfrm>
            <a:off x="2428860" y="1000108"/>
            <a:ext cx="4086196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综合布线系统产品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2143108" y="785794"/>
            <a:ext cx="4800576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综合布线系统解决方案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 bwMode="auto">
          <a:xfrm>
            <a:off x="571472" y="1285860"/>
            <a:ext cx="78581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常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见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的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几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种</a:t>
            </a:r>
            <a:endParaRPr lang="en-US" altLang="zh-CN" sz="2800" b="1" kern="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解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决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方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案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图片 8" descr="C:\Documents and Settings\Administrator\Local Settings\Temporary Internet Files\Content.IE5\KPQF0PU3\cat6[1]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328737"/>
            <a:ext cx="5214956" cy="452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714480" y="2214554"/>
            <a:ext cx="571504" cy="3714776"/>
          </a:xfrm>
        </p:spPr>
        <p:txBody>
          <a:bodyPr/>
          <a:lstStyle/>
          <a:p>
            <a:pPr algn="l"/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六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类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布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线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系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统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解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决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方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案</a:t>
            </a:r>
            <a:endParaRPr lang="zh-CN" altLang="en-US" sz="2400" b="1" dirty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/>
        </p:nvSpPr>
        <p:spPr bwMode="auto">
          <a:xfrm>
            <a:off x="2143108" y="785794"/>
            <a:ext cx="4800576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综合布线系统解决方案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 bwMode="auto">
          <a:xfrm>
            <a:off x="571472" y="1285860"/>
            <a:ext cx="78581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常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见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的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几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种</a:t>
            </a:r>
            <a:endParaRPr lang="en-US" altLang="zh-CN" sz="2800" b="1" kern="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解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决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方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案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714480" y="2071678"/>
            <a:ext cx="571504" cy="3714776"/>
          </a:xfrm>
        </p:spPr>
        <p:txBody>
          <a:bodyPr/>
          <a:lstStyle/>
          <a:p>
            <a:pPr algn="l"/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超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五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类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布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线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系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统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解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决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方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案</a:t>
            </a:r>
            <a:endParaRPr lang="zh-CN" altLang="en-US" sz="2400" b="1" dirty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0" name="图片 3" descr="C:\Documents and Settings\Administrator\Local Settings\Temporary Internet Files\Content.IE5\9JRNDTWE\cat5e[1].jpg"/>
          <p:cNvPicPr>
            <a:picLocks noChangeAspect="1" noChangeArrowheads="1"/>
          </p:cNvPicPr>
          <p:nvPr/>
        </p:nvPicPr>
        <p:blipFill>
          <a:blip r:embed="rId2"/>
          <a:srcRect t="3300" b="5940"/>
          <a:stretch>
            <a:fillRect/>
          </a:stretch>
        </p:blipFill>
        <p:spPr bwMode="auto">
          <a:xfrm>
            <a:off x="2214589" y="1357298"/>
            <a:ext cx="6143625" cy="442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Documents and Settings\Administrator\Local Settings\Temporary Internet Files\Content.IE5\KFP726NP\gx[1]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428736"/>
            <a:ext cx="607223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1"/>
          <p:cNvSpPr txBox="1">
            <a:spLocks/>
          </p:cNvSpPr>
          <p:nvPr/>
        </p:nvSpPr>
        <p:spPr bwMode="auto">
          <a:xfrm>
            <a:off x="2143108" y="785794"/>
            <a:ext cx="4800576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综合布线系统解决方案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 bwMode="auto">
          <a:xfrm>
            <a:off x="571472" y="1285860"/>
            <a:ext cx="78581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常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见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的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几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种</a:t>
            </a:r>
            <a:endParaRPr lang="en-US" altLang="zh-CN" sz="2800" b="1" kern="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解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决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方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方正隶变简体"/>
            </a:endParaRPr>
          </a:p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案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714480" y="2214554"/>
            <a:ext cx="571504" cy="3714776"/>
          </a:xfrm>
        </p:spPr>
        <p:txBody>
          <a:bodyPr/>
          <a:lstStyle/>
          <a:p>
            <a:pPr algn="l"/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光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纤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布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线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系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统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解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决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方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案</a:t>
            </a:r>
            <a:endParaRPr lang="zh-CN" altLang="en-US" sz="2400" b="1" dirty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143108" y="928670"/>
            <a:ext cx="4786346" cy="447661"/>
          </a:xfrm>
        </p:spPr>
        <p:txBody>
          <a:bodyPr/>
          <a:lstStyle/>
          <a:p>
            <a:pPr algn="l"/>
            <a:r>
              <a:rPr lang="zh-CN" altLang="en-US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综合布线产品选型原则</a:t>
            </a:r>
            <a:endParaRPr lang="zh-CN" altLang="en-US" sz="3600" b="1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500034" y="1285860"/>
            <a:ext cx="8072494" cy="4714908"/>
          </a:xfrm>
        </p:spPr>
        <p:txBody>
          <a:bodyPr/>
          <a:lstStyle/>
          <a:p>
            <a:pPr lvl="1"/>
            <a:r>
              <a:rPr lang="zh-CN" altLang="en-US" sz="22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满足功能需求 </a:t>
            </a:r>
          </a:p>
          <a:p>
            <a:pPr lvl="1"/>
            <a:r>
              <a:rPr lang="zh-CN" altLang="en-US" sz="22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结合环境实际</a:t>
            </a:r>
          </a:p>
          <a:p>
            <a:pPr lvl="1"/>
            <a:r>
              <a:rPr lang="zh-CN" altLang="en-US" sz="22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选用同一品牌的产品 </a:t>
            </a:r>
          </a:p>
          <a:p>
            <a:pPr lvl="1"/>
            <a:r>
              <a:rPr lang="zh-CN" altLang="en-US" sz="22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符合相关标准 </a:t>
            </a:r>
          </a:p>
          <a:p>
            <a:pPr lvl="1"/>
            <a:r>
              <a:rPr lang="zh-CN" altLang="en-US" sz="22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技术性与经济性相结合</a:t>
            </a:r>
            <a:endParaRPr lang="en-US" altLang="zh-CN" sz="22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lvl="1"/>
            <a:r>
              <a:rPr lang="zh-CN" altLang="en-US" sz="22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尽量将综合布线系统纳入到建筑物整体规划、设计和建设之中。</a:t>
            </a:r>
            <a:endParaRPr lang="en-US" altLang="zh-CN" sz="22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lvl="1"/>
            <a:r>
              <a:rPr lang="zh-CN" altLang="en-US" sz="22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尽可能将更多的信息系统纳入到综合布线系统。</a:t>
            </a:r>
            <a:endParaRPr lang="en-US" altLang="zh-CN" sz="22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lvl="1"/>
            <a:r>
              <a:rPr lang="zh-CN" altLang="en-US" sz="22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长远规划思想，保持一定的先进性。</a:t>
            </a:r>
            <a:endParaRPr lang="en-US" altLang="zh-CN" sz="22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lvl="1"/>
            <a:r>
              <a:rPr lang="zh-CN" altLang="en-US" sz="22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扩展性</a:t>
            </a:r>
            <a:endParaRPr lang="en-US" altLang="zh-CN" sz="22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lvl="1"/>
            <a:r>
              <a:rPr lang="zh-CN" altLang="en-US" sz="22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标准化。</a:t>
            </a:r>
            <a:endParaRPr lang="en-US" altLang="zh-CN" sz="22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lvl="1"/>
            <a:r>
              <a:rPr lang="zh-CN" altLang="en-US" sz="22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灵活的管理方式。</a:t>
            </a:r>
          </a:p>
          <a:p>
            <a:pPr lvl="1"/>
            <a:endParaRPr lang="en-US" altLang="zh-CN" sz="2400" dirty="0" smtClean="0"/>
          </a:p>
          <a:p>
            <a:pPr lvl="1"/>
            <a:endParaRPr lang="zh-CN" altLang="en-US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10" y="1500174"/>
            <a:ext cx="4857784" cy="564861"/>
          </a:xfrm>
        </p:spPr>
        <p:txBody>
          <a:bodyPr/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一、综合布线方案的设计步骤</a:t>
            </a:r>
            <a:endParaRPr lang="zh-CN" altLang="en-US" sz="24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077890"/>
            <a:ext cx="4786346" cy="3279936"/>
          </a:xfrm>
        </p:spPr>
        <p:txBody>
          <a:bodyPr wrap="square" lIns="0" rIns="0"/>
          <a:lstStyle/>
          <a:p>
            <a:pPr lvl="1">
              <a:buFont typeface="Wingdings" pitchFamily="2" charset="2"/>
              <a:buNone/>
            </a:pPr>
            <a:r>
              <a:rPr lang="zh-CN" altLang="en-US" sz="20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①  分析用户需求</a:t>
            </a:r>
          </a:p>
          <a:p>
            <a:pPr lvl="1">
              <a:buFont typeface="Wingdings" pitchFamily="2" charset="2"/>
              <a:buNone/>
            </a:pPr>
            <a:r>
              <a:rPr lang="zh-CN" altLang="en-US" sz="20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②  获取建筑物平面图。</a:t>
            </a:r>
          </a:p>
          <a:p>
            <a:pPr lvl="1">
              <a:buFont typeface="Wingdings" pitchFamily="2" charset="2"/>
              <a:buNone/>
            </a:pPr>
            <a:r>
              <a:rPr lang="zh-CN" altLang="en-US" sz="20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③  系统结构设计（总体的、局部的）</a:t>
            </a:r>
          </a:p>
          <a:p>
            <a:pPr lvl="1">
              <a:buFont typeface="Wingdings" pitchFamily="2" charset="2"/>
              <a:buNone/>
            </a:pPr>
            <a:r>
              <a:rPr lang="zh-CN" altLang="en-US" sz="20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④  布线路由设计（室内、室外）</a:t>
            </a:r>
          </a:p>
          <a:p>
            <a:pPr lvl="1">
              <a:buFont typeface="Wingdings" pitchFamily="2" charset="2"/>
              <a:buNone/>
            </a:pPr>
            <a:r>
              <a:rPr lang="zh-CN" altLang="en-US" sz="20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⑤  可行性论证</a:t>
            </a:r>
          </a:p>
          <a:p>
            <a:pPr lvl="1">
              <a:buFont typeface="Wingdings" pitchFamily="2" charset="2"/>
              <a:buNone/>
            </a:pPr>
            <a:r>
              <a:rPr lang="zh-CN" altLang="en-US" sz="20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⑥  绘制综合布线施工图</a:t>
            </a:r>
          </a:p>
          <a:p>
            <a:pPr lvl="1">
              <a:buFont typeface="Wingdings" pitchFamily="2" charset="2"/>
              <a:buNone/>
            </a:pPr>
            <a:r>
              <a:rPr lang="zh-CN" altLang="en-US" sz="20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⑦  编制综合布线用料清单</a:t>
            </a:r>
            <a:endParaRPr lang="zh-CN" altLang="en-US" sz="2000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4" name="Picture 4" descr="4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571612"/>
            <a:ext cx="4049999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1"/>
          <p:cNvSpPr txBox="1">
            <a:spLocks/>
          </p:cNvSpPr>
          <p:nvPr/>
        </p:nvSpPr>
        <p:spPr bwMode="auto">
          <a:xfrm>
            <a:off x="357158" y="928670"/>
            <a:ext cx="8229600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方正隶变简体"/>
              </a:rPr>
              <a:t>综合布线系统解决方案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43108" y="1071546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/>
            <a:r>
              <a:rPr lang="zh-CN" altLang="en-US" sz="3600" b="1" kern="0" dirty="0" smtClean="0">
                <a:solidFill>
                  <a:schemeClr val="bg1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  <a:cs typeface="方正隶变简体"/>
              </a:rPr>
              <a:t>综合布线系统解决方案</a:t>
            </a:r>
            <a:endParaRPr lang="zh-CN" altLang="en-US" sz="3600" kern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035" y="1928802"/>
            <a:ext cx="814393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itchFamily="2" charset="2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用户需求分析（了解、咨询）</a:t>
            </a:r>
            <a:endParaRPr lang="en-US" altLang="zh-CN" sz="24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lvl="1">
              <a:buFont typeface="Wingdings" pitchFamily="2" charset="2"/>
              <a:buNone/>
            </a:pPr>
            <a:r>
              <a:rPr lang="en-US" altLang="zh-CN" sz="2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--  </a:t>
            </a:r>
            <a:r>
              <a:rPr lang="zh-CN" altLang="en-US" sz="2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用户建筑综合布线涉及的系统（例如：网络、电视、电话等）</a:t>
            </a:r>
            <a:endParaRPr lang="en-US" altLang="zh-CN" sz="24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lvl="1">
              <a:buFont typeface="Wingdings" pitchFamily="2" charset="2"/>
              <a:buNone/>
            </a:pPr>
            <a:r>
              <a:rPr lang="en-US" altLang="zh-CN" sz="2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--  </a:t>
            </a:r>
            <a:r>
              <a:rPr lang="zh-CN" altLang="en-US" sz="2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系统线缆设备的选购及线缆敷设方式（有无特殊要求）</a:t>
            </a:r>
            <a:endParaRPr lang="en-US" altLang="zh-CN" sz="24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lvl="1">
              <a:buFont typeface="Wingdings" pitchFamily="2" charset="2"/>
              <a:buNone/>
            </a:pPr>
            <a:r>
              <a:rPr lang="en-US" altLang="zh-CN" sz="2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--  </a:t>
            </a:r>
            <a:r>
              <a:rPr lang="zh-CN" altLang="en-US" sz="2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系统机房及楼层配线间位置的设定</a:t>
            </a:r>
            <a:endParaRPr lang="en-US" altLang="zh-CN" sz="24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lvl="1">
              <a:buFont typeface="Wingdings" pitchFamily="2" charset="2"/>
              <a:buNone/>
            </a:pPr>
            <a:r>
              <a:rPr lang="en-US" altLang="zh-CN" sz="2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--  </a:t>
            </a:r>
            <a:r>
              <a:rPr lang="zh-CN" altLang="en-US" sz="2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了解建筑物的特性、信息点数、特殊配置要求、系统需要实现的功能；</a:t>
            </a:r>
            <a:endParaRPr lang="en-US" altLang="zh-CN" sz="24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 lvl="1">
              <a:buFont typeface="Wingdings" pitchFamily="2" charset="2"/>
              <a:buNone/>
            </a:pPr>
            <a:r>
              <a:rPr lang="en-US" altLang="zh-CN" sz="2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--  </a:t>
            </a:r>
            <a:r>
              <a:rPr lang="zh-CN" altLang="en-US" sz="2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索取建筑物的设计图纸或者具体要求的电子文件；</a:t>
            </a:r>
            <a:r>
              <a:rPr lang="en-US" altLang="zh-CN" sz="2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             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86116" y="1052513"/>
            <a:ext cx="2482838" cy="725487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内容纲要</a:t>
            </a:r>
            <a:endParaRPr lang="zh-CN" altLang="en-US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58" name="图示 57"/>
          <p:cNvGraphicFramePr/>
          <p:nvPr/>
        </p:nvGraphicFramePr>
        <p:xfrm>
          <a:off x="1524000" y="1397000"/>
          <a:ext cx="6405586" cy="4460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1214414" y="928669"/>
            <a:ext cx="6072230" cy="57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j-cs"/>
              </a:rPr>
              <a:t>       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j-cs"/>
              </a:rPr>
              <a:t>综合布线网络的核心构建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j-cs"/>
            </a:endParaRPr>
          </a:p>
        </p:txBody>
      </p:sp>
      <p:pic>
        <p:nvPicPr>
          <p:cNvPr id="5" name="对象 1"/>
          <p:cNvPicPr>
            <a:picLocks noChangeArrowheads="1"/>
          </p:cNvPicPr>
          <p:nvPr/>
        </p:nvPicPr>
        <p:blipFill>
          <a:blip r:embed="rId2"/>
          <a:srcRect t="-1369" r="-4646" b="-1350"/>
          <a:stretch>
            <a:fillRect/>
          </a:stretch>
        </p:blipFill>
        <p:spPr bwMode="auto">
          <a:xfrm>
            <a:off x="1285852" y="1500174"/>
            <a:ext cx="714380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5"/>
          <p:cNvSpPr/>
          <p:nvPr/>
        </p:nvSpPr>
        <p:spPr bwMode="auto">
          <a:xfrm>
            <a:off x="2214546" y="2500306"/>
            <a:ext cx="357190" cy="21431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i="0" u="none" strike="noStrike" normalizeH="0" baseline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  <a:ea typeface="宋体" pitchFamily="2" charset="-122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3286116" y="3000372"/>
            <a:ext cx="357190" cy="21431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i="0" u="none" strike="noStrike" normalizeH="0" baseline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  <a:ea typeface="宋体" pitchFamily="2" charset="-122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4214810" y="3571876"/>
            <a:ext cx="357190" cy="21431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i="0" u="none" strike="noStrike" normalizeH="0" baseline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  <a:ea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5214942" y="4000504"/>
            <a:ext cx="357190" cy="21431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i="0" u="none" strike="noStrike" normalizeH="0" baseline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  <a:ea typeface="宋体" pitchFamily="2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6215074" y="4572008"/>
            <a:ext cx="500066" cy="21431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i="0" u="none" strike="noStrike" normalizeH="0" baseline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图形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6987"/>
          <a:stretch>
            <a:fillRect/>
          </a:stretch>
        </p:blipFill>
        <p:spPr bwMode="auto">
          <a:xfrm>
            <a:off x="357158" y="1928802"/>
            <a:ext cx="8215370" cy="4071966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571472" y="192880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2800" b="1" kern="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布线系统设计时的次序</a:t>
            </a:r>
            <a:endParaRPr lang="zh-CN" altLang="en-US" sz="2800" b="1" kern="0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4" name="流程图: 联系 13"/>
          <p:cNvSpPr/>
          <p:nvPr/>
        </p:nvSpPr>
        <p:spPr bwMode="auto">
          <a:xfrm>
            <a:off x="571472" y="4786322"/>
            <a:ext cx="785818" cy="1000132"/>
          </a:xfrm>
          <a:prstGeom prst="flowChartConnector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行楷" pitchFamily="2" charset="-122"/>
                <a:ea typeface="华文行楷" pitchFamily="2" charset="-122"/>
              </a:rPr>
              <a:t>工作区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行楷" pitchFamily="2" charset="-122"/>
              <a:ea typeface="华文行楷" pitchFamily="2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行楷" pitchFamily="2" charset="-122"/>
                <a:ea typeface="华文行楷" pitchFamily="2" charset="-122"/>
              </a:rPr>
              <a:t>子系统</a:t>
            </a:r>
          </a:p>
        </p:txBody>
      </p:sp>
      <p:sp>
        <p:nvSpPr>
          <p:cNvPr id="15" name="流程图: 联系 14"/>
          <p:cNvSpPr/>
          <p:nvPr/>
        </p:nvSpPr>
        <p:spPr bwMode="auto">
          <a:xfrm>
            <a:off x="2143108" y="4929198"/>
            <a:ext cx="714380" cy="957266"/>
          </a:xfrm>
          <a:prstGeom prst="flowChartConnector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水平区</a:t>
            </a:r>
            <a:endParaRPr lang="en-US" altLang="zh-CN" sz="2000" dirty="0" smtClean="0"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子系统</a:t>
            </a:r>
          </a:p>
        </p:txBody>
      </p:sp>
      <p:sp>
        <p:nvSpPr>
          <p:cNvPr id="21" name="流程图: 联系 20"/>
          <p:cNvSpPr/>
          <p:nvPr/>
        </p:nvSpPr>
        <p:spPr bwMode="auto">
          <a:xfrm>
            <a:off x="5214942" y="4357694"/>
            <a:ext cx="714380" cy="957266"/>
          </a:xfrm>
          <a:prstGeom prst="flowChartConnector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垂直区</a:t>
            </a:r>
            <a:endParaRPr lang="en-US" altLang="zh-CN" sz="2000" dirty="0" smtClean="0"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子系统</a:t>
            </a:r>
          </a:p>
        </p:txBody>
      </p:sp>
      <p:sp>
        <p:nvSpPr>
          <p:cNvPr id="22" name="流程图: 联系 21"/>
          <p:cNvSpPr/>
          <p:nvPr/>
        </p:nvSpPr>
        <p:spPr bwMode="auto">
          <a:xfrm>
            <a:off x="3714744" y="4857760"/>
            <a:ext cx="714380" cy="957266"/>
          </a:xfrm>
          <a:prstGeom prst="flowChartConnector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管理</a:t>
            </a:r>
            <a:endParaRPr lang="en-US" altLang="zh-CN" sz="2000" dirty="0" smtClean="0">
              <a:latin typeface="华文行楷" pitchFamily="2" charset="-122"/>
              <a:ea typeface="华文行楷" pitchFamily="2" charset="-122"/>
            </a:endParaRPr>
          </a:p>
          <a:p>
            <a:pPr marL="0" marR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子系统</a:t>
            </a:r>
          </a:p>
        </p:txBody>
      </p:sp>
      <p:sp>
        <p:nvSpPr>
          <p:cNvPr id="24" name="流程图: 联系 23"/>
          <p:cNvSpPr/>
          <p:nvPr/>
        </p:nvSpPr>
        <p:spPr bwMode="auto">
          <a:xfrm>
            <a:off x="6429388" y="3429000"/>
            <a:ext cx="714380" cy="957266"/>
          </a:xfrm>
          <a:prstGeom prst="flowChartConnector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设备</a:t>
            </a:r>
            <a:endParaRPr lang="en-US" altLang="zh-CN" sz="2000" dirty="0" smtClean="0">
              <a:latin typeface="华文行楷" pitchFamily="2" charset="-122"/>
              <a:ea typeface="华文行楷" pitchFamily="2" charset="-122"/>
            </a:endParaRPr>
          </a:p>
          <a:p>
            <a:pPr marL="0" marR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子系统</a:t>
            </a:r>
          </a:p>
        </p:txBody>
      </p:sp>
      <p:sp>
        <p:nvSpPr>
          <p:cNvPr id="25" name="流程图: 联系 24"/>
          <p:cNvSpPr/>
          <p:nvPr/>
        </p:nvSpPr>
        <p:spPr bwMode="auto">
          <a:xfrm>
            <a:off x="7286644" y="2428868"/>
            <a:ext cx="714380" cy="957266"/>
          </a:xfrm>
          <a:prstGeom prst="flowChartConnector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建筑群</a:t>
            </a:r>
            <a:endParaRPr lang="en-US" altLang="zh-CN" sz="2000" dirty="0" smtClean="0"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子系统</a:t>
            </a:r>
          </a:p>
        </p:txBody>
      </p:sp>
      <p:sp>
        <p:nvSpPr>
          <p:cNvPr id="16" name="矩形 15"/>
          <p:cNvSpPr/>
          <p:nvPr/>
        </p:nvSpPr>
        <p:spPr>
          <a:xfrm>
            <a:off x="2071670" y="1000108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/>
            <a:r>
              <a:rPr lang="zh-CN" altLang="en-US" sz="3600" b="1" kern="0" dirty="0" smtClean="0">
                <a:solidFill>
                  <a:schemeClr val="bg1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  <a:cs typeface="方正隶变简体"/>
              </a:rPr>
              <a:t>综合布线系统解决方案</a:t>
            </a:r>
            <a:endParaRPr lang="zh-CN" altLang="en-US" sz="3600" kern="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43174" y="2977218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综合布线点位统计图解</a:t>
            </a:r>
            <a:endParaRPr lang="en-US" altLang="zh-CN" sz="2800" b="1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28140" y="996719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/>
            <a:r>
              <a:rPr lang="zh-CN" altLang="en-US" sz="3600" b="1" kern="0" dirty="0" smtClean="0">
                <a:solidFill>
                  <a:schemeClr val="bg1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  <a:cs typeface="方正隶变简体"/>
              </a:rPr>
              <a:t>综合布线系统解决方案</a:t>
            </a:r>
            <a:endParaRPr lang="zh-CN" altLang="en-US" sz="3600" kern="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5786" y="1785926"/>
            <a:ext cx="7786742" cy="4000528"/>
          </a:xfrm>
        </p:spPr>
        <p:txBody>
          <a:bodyPr/>
          <a:lstStyle/>
          <a:p>
            <a:pPr>
              <a:buNone/>
            </a:pPr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桥架及线管的分类  </a:t>
            </a:r>
            <a:endParaRPr lang="en-US" altLang="zh-CN" sz="2000" dirty="0" smtClean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en-US" altLang="zh-CN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综合布线系统中除了线缆外，槽管是一个重要的组成部分，一</a:t>
            </a:r>
            <a:endParaRPr lang="en-US" altLang="zh-CN" sz="200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zh-CN" altLang="en-US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般来说：金属槽、</a:t>
            </a:r>
            <a:r>
              <a:rPr lang="en-US" altLang="zh-CN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PVC</a:t>
            </a:r>
            <a:r>
              <a:rPr lang="zh-CN" altLang="en-US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槽 、金属管、</a:t>
            </a:r>
            <a:r>
              <a:rPr lang="en-US" altLang="zh-CN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PVC</a:t>
            </a:r>
            <a:r>
              <a:rPr lang="zh-CN" altLang="en-US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管是综合布线系统的基础性</a:t>
            </a:r>
            <a:endParaRPr lang="en-US" altLang="zh-CN" sz="2000" dirty="0" smtClean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zh-CN" altLang="en-US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材料；</a:t>
            </a:r>
            <a:endParaRPr lang="zh-CN" altLang="en-US" sz="2000" b="1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Clr>
                <a:srgbClr val="FF0000"/>
              </a:buClr>
              <a:buNone/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桥架的规格型号</a:t>
            </a:r>
            <a:endParaRPr lang="en-US" altLang="zh-CN" sz="20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Clr>
                <a:srgbClr val="FF0000"/>
              </a:buClr>
              <a:buNone/>
              <a:defRPr/>
            </a:pPr>
            <a:r>
              <a:rPr lang="en-US" altLang="zh-CN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金属槽由槽底和槽盖组成，每根槽一般长度为</a:t>
            </a:r>
            <a:r>
              <a:rPr lang="en-US" altLang="zh-CN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米，槽与槽连接</a:t>
            </a:r>
            <a:endParaRPr lang="en-US" altLang="zh-CN" sz="20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Clr>
                <a:srgbClr val="FF0000"/>
              </a:buClr>
              <a:buNone/>
              <a:defRPr/>
            </a:pP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时使用相应尺寸的铁板和螺丝固定。 常用规格：</a:t>
            </a:r>
            <a:r>
              <a:rPr lang="en-US" altLang="zh-CN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50mm×100mm</a:t>
            </a: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endParaRPr lang="en-US" altLang="zh-CN" sz="20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Clr>
                <a:srgbClr val="FF0000"/>
              </a:buClr>
              <a:buNone/>
              <a:defRPr/>
            </a:pPr>
            <a:r>
              <a:rPr lang="en-US" altLang="zh-CN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100mm×100mm</a:t>
            </a: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100mm×200mm</a:t>
            </a: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100mm×300mm</a:t>
            </a: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200×400mm</a:t>
            </a: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等；</a:t>
            </a:r>
            <a:endParaRPr lang="en-US" altLang="zh-CN" sz="20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Clr>
                <a:srgbClr val="FF0000"/>
              </a:buClr>
              <a:buNone/>
              <a:defRPr/>
            </a:pPr>
            <a:endParaRPr lang="en-US" altLang="zh-CN" sz="1600" dirty="0" smtClean="0">
              <a:solidFill>
                <a:srgbClr val="FF0000"/>
              </a:solidFill>
              <a:latin typeface="+mn-ea"/>
            </a:endParaRPr>
          </a:p>
          <a:p>
            <a:pPr>
              <a:buClr>
                <a:srgbClr val="FF0000"/>
              </a:buClr>
              <a:buNone/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   </a:t>
            </a: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桥架及线管在特定的区域环境采用不同的敷设方式（如、地埋、</a:t>
            </a:r>
            <a:endParaRPr lang="en-US" altLang="zh-CN" sz="2000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Clr>
                <a:srgbClr val="FF0000"/>
              </a:buClr>
              <a:buNone/>
              <a:defRPr/>
            </a:pP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架空、半开放式等</a:t>
            </a:r>
            <a:r>
              <a:rPr lang="zh-CN" altLang="en-US" sz="16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）</a:t>
            </a:r>
            <a:endParaRPr lang="en-US" altLang="zh-CN" sz="1600" b="1" dirty="0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85720" y="1428736"/>
            <a:ext cx="4286280" cy="376223"/>
          </a:xfrm>
        </p:spPr>
        <p:txBody>
          <a:bodyPr/>
          <a:lstStyle/>
          <a:p>
            <a:pPr algn="l"/>
            <a:r>
              <a:rPr lang="zh-CN" altLang="en-US" sz="2800" b="1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综合布线系统的路由设计</a:t>
            </a:r>
            <a:endParaRPr lang="zh-CN" altLang="en-US" sz="2800" b="1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00232" y="857232"/>
            <a:ext cx="5068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zh-CN" altLang="en-US" sz="3600" b="1" kern="0" dirty="0" smtClean="0">
                <a:solidFill>
                  <a:schemeClr val="bg1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  <a:cs typeface="方正隶变简体"/>
              </a:rPr>
              <a:t>综合布线系统解决方案</a:t>
            </a:r>
            <a:endParaRPr lang="zh-CN" altLang="en-US" sz="3600" kern="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中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4414" y="1571612"/>
            <a:ext cx="6657644" cy="4246564"/>
          </a:xfrm>
          <a:noFill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42910" y="957188"/>
            <a:ext cx="421484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defTabSz="912813"/>
            <a:r>
              <a:rPr lang="zh-CN" altLang="en-US" sz="20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桥架：分为</a:t>
            </a: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梯级式、托盘式、槽式</a:t>
            </a:r>
            <a:endParaRPr lang="zh-CN" altLang="en-US" sz="2000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142976" y="1571612"/>
            <a:ext cx="10715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defTabSz="912813"/>
            <a:r>
              <a:rPr lang="zh-CN" altLang="en-US" sz="2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托盘式</a:t>
            </a:r>
            <a:endParaRPr lang="zh-CN" altLang="en-US" sz="20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000108"/>
            <a:ext cx="8215370" cy="1000132"/>
          </a:xfrm>
        </p:spPr>
        <p:txBody>
          <a:bodyPr/>
          <a:lstStyle/>
          <a:p>
            <a:pPr marL="342900" indent="-342900" algn="l" eaLnBrk="1" hangingPunct="1">
              <a:defRPr/>
            </a:pPr>
            <a:r>
              <a:rPr lang="zh-CN" altLang="en-US" sz="2000" b="1" dirty="0" smtClean="0">
                <a:solidFill>
                  <a:srgbClr val="FF0000"/>
                </a:solidFill>
              </a:rPr>
              <a:t>      </a:t>
            </a:r>
            <a:r>
              <a:rPr lang="zh-CN" altLang="en-US" sz="20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槽式：</a:t>
            </a: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全封闭电缆桥架，适用于敷设计算机线缆、通信线缆、热电偶电缆及其它高灵敏系统的控制电缆。对屏蔽干扰、重腐蚀环境中电缆防护有较好的防护效果，适用于室外线路和需要屏蔽的场所。</a:t>
            </a:r>
            <a:endParaRPr lang="zh-CN" altLang="en-US" sz="2000" b="1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4" name="Picture 3" descr="中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71604" y="1928802"/>
            <a:ext cx="6215106" cy="3921026"/>
          </a:xfr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中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85860"/>
            <a:ext cx="7592113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642910" y="1071546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2813"/>
            <a:r>
              <a:rPr lang="zh-CN" altLang="en-US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托盘式</a:t>
            </a:r>
            <a:endParaRPr lang="zh-CN" altLang="en-US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u=2491655680,3023670830&amp;fm=52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195" y="4857760"/>
            <a:ext cx="1825639" cy="1071571"/>
          </a:xfrm>
          <a:prstGeom prst="rect">
            <a:avLst/>
          </a:prstGeom>
        </p:spPr>
      </p:pic>
      <p:pic>
        <p:nvPicPr>
          <p:cNvPr id="8" name="图片 7" descr="u=175228875,1897780153&amp;fm=15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3773490"/>
            <a:ext cx="2000264" cy="115570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1472" y="1071546"/>
            <a:ext cx="4143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综合布线桥架安装图解</a:t>
            </a:r>
            <a:endParaRPr lang="zh-CN" altLang="en-US" sz="2800" b="1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050" name="Picture 2" descr="C:\Documents and Settings\Administrator\桌面\u=839554250,276632586&amp;fm=52&amp;gp=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4000504"/>
            <a:ext cx="3357586" cy="1928826"/>
          </a:xfrm>
          <a:prstGeom prst="rect">
            <a:avLst/>
          </a:prstGeom>
          <a:noFill/>
        </p:spPr>
      </p:pic>
      <p:pic>
        <p:nvPicPr>
          <p:cNvPr id="7" name="图片 6" descr="19793490cc85c4a7a877a44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785" y="1571612"/>
            <a:ext cx="3357587" cy="2143140"/>
          </a:xfrm>
          <a:prstGeom prst="rect">
            <a:avLst/>
          </a:prstGeom>
        </p:spPr>
      </p:pic>
      <p:pic>
        <p:nvPicPr>
          <p:cNvPr id="11" name="图片 10" descr="jfz51-1_0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7752" y="1500174"/>
            <a:ext cx="3357586" cy="225028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432267056,2091804544&amp;fm=15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071942"/>
            <a:ext cx="2071702" cy="1571636"/>
          </a:xfrm>
          <a:prstGeom prst="rect">
            <a:avLst/>
          </a:prstGeom>
        </p:spPr>
      </p:pic>
      <p:pic>
        <p:nvPicPr>
          <p:cNvPr id="5" name="图片 4" descr="u=523032835,537954514&amp;fm=51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857364"/>
            <a:ext cx="2071702" cy="1834936"/>
          </a:xfrm>
          <a:prstGeom prst="rect">
            <a:avLst/>
          </a:prstGeom>
        </p:spPr>
      </p:pic>
      <p:pic>
        <p:nvPicPr>
          <p:cNvPr id="6" name="图片 5" descr="u=1018730465,2966659133&amp;fm=15&amp;gp=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488" y="1857364"/>
            <a:ext cx="2190765" cy="1857388"/>
          </a:xfrm>
          <a:prstGeom prst="rect">
            <a:avLst/>
          </a:prstGeom>
        </p:spPr>
      </p:pic>
      <p:pic>
        <p:nvPicPr>
          <p:cNvPr id="9" name="图片 8" descr="u=1009603636,161723565&amp;fm=52&amp;gp=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6380" y="1714488"/>
            <a:ext cx="2643206" cy="1928826"/>
          </a:xfrm>
          <a:prstGeom prst="rect">
            <a:avLst/>
          </a:prstGeom>
        </p:spPr>
      </p:pic>
      <p:pic>
        <p:nvPicPr>
          <p:cNvPr id="10" name="图片 9" descr="u=3591763436,4083034664&amp;fm=15&amp;gp=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6380" y="4071942"/>
            <a:ext cx="2643206" cy="150019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57290" y="1071546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综合布线管线安装图解</a:t>
            </a:r>
            <a:endParaRPr lang="zh-CN" altLang="en-US" sz="32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3074" name="Picture 2" descr="C:\Documents and Settings\Administrator\桌面\u=675776430,1558648860&amp;fm=52&amp;gp=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488" y="4000504"/>
            <a:ext cx="2166938" cy="1628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00232" y="928670"/>
            <a:ext cx="5068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zh-CN" altLang="en-US" sz="3600" b="1" kern="0" dirty="0" smtClean="0">
                <a:solidFill>
                  <a:schemeClr val="bg1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  <a:cs typeface="方正隶变简体"/>
              </a:rPr>
              <a:t>综合布线系统解决方案</a:t>
            </a:r>
            <a:endParaRPr lang="zh-CN" altLang="en-US" sz="3600" kern="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25450" y="1857364"/>
          <a:ext cx="8293100" cy="420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工作表" r:id="rId4" imgW="7048477" imgH="3581447" progId="Excel.Sheet.12">
                  <p:embed/>
                </p:oleObj>
              </mc:Choice>
              <mc:Fallback>
                <p:oleObj name="工作表" r:id="rId4" imgW="7048477" imgH="3581447" progId="Excel.Shee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450" y="1857364"/>
                        <a:ext cx="8293100" cy="4208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85720" y="1428736"/>
            <a:ext cx="4000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</a:t>
            </a:r>
            <a:r>
              <a:rPr lang="zh-CN" altLang="en-US" sz="28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综合布线采购清单图解</a:t>
            </a:r>
            <a:endParaRPr lang="en-US" altLang="zh-CN" sz="2800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14546" y="1052513"/>
            <a:ext cx="4532316" cy="725487"/>
          </a:xfrm>
        </p:spPr>
        <p:txBody>
          <a:bodyPr/>
          <a:lstStyle/>
          <a:p>
            <a:r>
              <a:rPr lang="zh-CN" altLang="en-US" sz="36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综合布线系统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  <a:cs typeface="方正隶变简体"/>
              </a:rPr>
              <a:t>基础篇</a:t>
            </a:r>
            <a:endParaRPr lang="zh-CN" altLang="en-US" sz="36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68313" y="1916113"/>
          <a:ext cx="8229600" cy="3960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00232" y="996719"/>
            <a:ext cx="5068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zh-CN" altLang="en-US" sz="3600" b="1" kern="0" dirty="0" smtClean="0">
                <a:solidFill>
                  <a:schemeClr val="bg1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  <a:cs typeface="方正隶变简体"/>
              </a:rPr>
              <a:t>综合布线系统解决方案</a:t>
            </a:r>
            <a:endParaRPr lang="zh-CN" altLang="en-US" sz="3600" kern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0364" y="2977218"/>
            <a:ext cx="3000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综合布线系统设    计的文字述说</a:t>
            </a:r>
            <a:endParaRPr lang="en-US" altLang="zh-CN" sz="2800" b="1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500430" y="1785926"/>
            <a:ext cx="2643206" cy="671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spcBef>
                <a:spcPct val="20000"/>
              </a:spcBef>
              <a:buSzPct val="100000"/>
            </a:pPr>
            <a:r>
              <a:rPr lang="zh-CN" altLang="en-US" sz="40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谢谢</a:t>
            </a:r>
            <a:r>
              <a:rPr lang="zh-CN" altLang="en-US" sz="40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大家</a:t>
            </a:r>
            <a:r>
              <a:rPr lang="zh-CN" altLang="en-US" sz="4000" b="1" dirty="0">
                <a:solidFill>
                  <a:srgbClr val="FF0000"/>
                </a:solidFill>
                <a:latin typeface="宋体" pitchFamily="2" charset="-122"/>
              </a:rPr>
              <a:t>！</a:t>
            </a:r>
          </a:p>
        </p:txBody>
      </p:sp>
      <p:pic>
        <p:nvPicPr>
          <p:cNvPr id="5" name="Picture 14" descr="BK0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6" y="2786058"/>
            <a:ext cx="3024188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0675" y="1341031"/>
            <a:ext cx="543739" cy="41426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2800" b="1" kern="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综</a:t>
            </a:r>
            <a:endParaRPr lang="en-US" altLang="zh-CN" sz="2800" b="1" kern="0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2800" b="1" kern="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合</a:t>
            </a:r>
            <a:endParaRPr lang="en-US" altLang="zh-CN" sz="2800" b="1" kern="0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2800" b="1" kern="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布</a:t>
            </a:r>
            <a:endParaRPr lang="en-US" altLang="zh-CN" sz="2800" b="1" kern="0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2800" b="1" kern="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线</a:t>
            </a:r>
            <a:endParaRPr lang="en-US" altLang="zh-CN" sz="2800" b="1" kern="0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2800" b="1" kern="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系</a:t>
            </a:r>
            <a:endParaRPr lang="en-US" altLang="zh-CN" sz="2800" b="1" kern="0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2800" b="1" kern="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统</a:t>
            </a:r>
            <a:endParaRPr lang="en-US" altLang="zh-CN" sz="2800" b="1" kern="0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2800" b="1" kern="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结</a:t>
            </a:r>
            <a:endParaRPr lang="en-US" altLang="zh-CN" sz="2800" b="1" kern="0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2800" b="1" kern="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构</a:t>
            </a:r>
            <a:endParaRPr lang="zh-CN" altLang="en-US" sz="2800" b="1" kern="0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357422" y="928671"/>
            <a:ext cx="4318002" cy="642942"/>
          </a:xfrm>
        </p:spPr>
        <p:txBody>
          <a:bodyPr/>
          <a:lstStyle/>
          <a:p>
            <a:r>
              <a:rPr lang="zh-CN" altLang="en-US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  <a:cs typeface="方正隶变简体"/>
              </a:rPr>
              <a:t>综合布线系统基础篇</a:t>
            </a:r>
            <a:endParaRPr lang="zh-CN" altLang="en-US" sz="3600" dirty="0">
              <a:solidFill>
                <a:srgbClr val="002060"/>
              </a:solidFill>
            </a:endParaRPr>
          </a:p>
        </p:txBody>
      </p:sp>
      <p:pic>
        <p:nvPicPr>
          <p:cNvPr id="6" name="图片 5" descr="系统结构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1571612"/>
            <a:ext cx="5473820" cy="430607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内容占位符 6"/>
          <p:cNvSpPr>
            <a:spLocks noGrp="1"/>
          </p:cNvSpPr>
          <p:nvPr>
            <p:ph idx="1"/>
          </p:nvPr>
        </p:nvSpPr>
        <p:spPr>
          <a:xfrm>
            <a:off x="857224" y="4714884"/>
            <a:ext cx="7515252" cy="1143008"/>
          </a:xfrm>
        </p:spPr>
        <p:txBody>
          <a:bodyPr/>
          <a:lstStyle/>
          <a:p>
            <a:pPr>
              <a:buNone/>
            </a:pPr>
            <a:r>
              <a:rPr lang="zh-CN" altLang="en-US" sz="24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工作区子系统的组成：</a:t>
            </a:r>
            <a:r>
              <a:rPr lang="zh-CN" altLang="en-US" sz="24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信息模块（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语音、数据</a:t>
            </a:r>
            <a:r>
              <a:rPr lang="zh-CN" altLang="en-US" sz="24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）、面板（单、双口）、跳线、底盒、地面插座（</a:t>
            </a:r>
            <a:r>
              <a:rPr lang="zh-CN" altLang="en-US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地面数据插座、语音插座、地面电源插座）</a:t>
            </a:r>
            <a:endParaRPr lang="en-US" altLang="zh-CN" sz="2400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endParaRPr lang="zh-CN" altLang="en-US" sz="1800" dirty="0">
              <a:solidFill>
                <a:srgbClr val="FF0000"/>
              </a:solidFill>
            </a:endParaRPr>
          </a:p>
        </p:txBody>
      </p:sp>
      <p:pic>
        <p:nvPicPr>
          <p:cNvPr id="13" name="图片 12" descr="H:\综合布线资料手册\图形1.wm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785926"/>
            <a:ext cx="4929222" cy="2843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流程图: 联系 17"/>
          <p:cNvSpPr/>
          <p:nvPr/>
        </p:nvSpPr>
        <p:spPr bwMode="auto">
          <a:xfrm>
            <a:off x="571472" y="1214422"/>
            <a:ext cx="785818" cy="1000132"/>
          </a:xfrm>
          <a:prstGeom prst="flowChartConnector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行楷" pitchFamily="2" charset="-122"/>
                <a:ea typeface="华文行楷" pitchFamily="2" charset="-122"/>
              </a:rPr>
              <a:t>工作区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行楷" pitchFamily="2" charset="-122"/>
              <a:ea typeface="华文行楷" pitchFamily="2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行楷" pitchFamily="2" charset="-122"/>
                <a:ea typeface="华文行楷" pitchFamily="2" charset="-122"/>
              </a:rPr>
              <a:t>子系统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214546" y="1000108"/>
            <a:ext cx="4532316" cy="725487"/>
          </a:xfrm>
        </p:spPr>
        <p:txBody>
          <a:bodyPr/>
          <a:lstStyle/>
          <a:p>
            <a:r>
              <a:rPr lang="zh-CN" altLang="en-US" sz="36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综合布线系统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  <a:cs typeface="方正隶变简体"/>
              </a:rPr>
              <a:t>基础篇</a:t>
            </a:r>
            <a:endParaRPr lang="zh-CN" altLang="en-US" sz="36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链路.JPG"/>
          <p:cNvPicPr/>
          <p:nvPr/>
        </p:nvPicPr>
        <p:blipFill>
          <a:blip r:embed="rId2"/>
          <a:srcRect t="1990" r="4979"/>
          <a:stretch>
            <a:fillRect/>
          </a:stretch>
        </p:blipFill>
        <p:spPr>
          <a:xfrm>
            <a:off x="2071670" y="1600988"/>
            <a:ext cx="5061003" cy="3042458"/>
          </a:xfrm>
          <a:prstGeom prst="rect">
            <a:avLst/>
          </a:prstGeom>
        </p:spPr>
      </p:pic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785786" y="4643446"/>
            <a:ext cx="7643866" cy="1285884"/>
          </a:xfrm>
        </p:spPr>
        <p:txBody>
          <a:bodyPr/>
          <a:lstStyle/>
          <a:p>
            <a:pPr>
              <a:buNone/>
            </a:pPr>
            <a:r>
              <a:rPr lang="zh-CN" altLang="en-US" sz="2000" b="1" dirty="0" smtClean="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水平区子系统的组成</a:t>
            </a:r>
            <a:r>
              <a:rPr lang="zh-CN" altLang="en-US" sz="20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：</a:t>
            </a:r>
            <a:r>
              <a:rPr lang="zh-CN" altLang="en-US" sz="20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水平电缆和中间配线设备（</a:t>
            </a:r>
            <a:r>
              <a:rPr lang="en-US" altLang="zh-CN" sz="20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CP</a:t>
            </a:r>
            <a:r>
              <a:rPr lang="zh-CN" altLang="en-US" sz="20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点）一般由</a:t>
            </a:r>
            <a:r>
              <a:rPr lang="zh-CN" altLang="en-US" sz="20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双绞线</a:t>
            </a:r>
            <a:r>
              <a:rPr lang="zh-CN" altLang="en-US" sz="20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（五类；超五类屏蔽</a:t>
            </a:r>
            <a:r>
              <a:rPr lang="en-US" altLang="zh-CN" sz="20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20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非屏蔽；六类屏蔽</a:t>
            </a:r>
            <a:r>
              <a:rPr lang="en-US" altLang="zh-CN" sz="20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20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非屏蔽；）</a:t>
            </a:r>
            <a:r>
              <a:rPr lang="zh-CN" altLang="en-US" sz="20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光缆</a:t>
            </a:r>
            <a:r>
              <a:rPr lang="zh-CN" altLang="en-US" sz="20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（单模、多模、室内、室外光纤）</a:t>
            </a:r>
            <a:r>
              <a:rPr lang="zh-CN" altLang="en-US" sz="20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大对数线缆</a:t>
            </a:r>
            <a:r>
              <a:rPr lang="zh-CN" altLang="en-US" sz="20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（室内、室外）</a:t>
            </a:r>
            <a:endParaRPr lang="zh-CN" altLang="en-US" sz="2000" dirty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流程图: 联系 5"/>
          <p:cNvSpPr/>
          <p:nvPr/>
        </p:nvSpPr>
        <p:spPr bwMode="auto">
          <a:xfrm>
            <a:off x="500034" y="1214422"/>
            <a:ext cx="857256" cy="1071570"/>
          </a:xfrm>
          <a:prstGeom prst="flowChartConnector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行楷" pitchFamily="2" charset="-122"/>
                <a:ea typeface="华文行楷" pitchFamily="2" charset="-122"/>
              </a:rPr>
              <a:t>水平区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行楷" pitchFamily="2" charset="-122"/>
              <a:ea typeface="华文行楷" pitchFamily="2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行楷" pitchFamily="2" charset="-122"/>
                <a:ea typeface="华文行楷" pitchFamily="2" charset="-122"/>
              </a:rPr>
              <a:t>子系统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214546" y="928670"/>
            <a:ext cx="4532316" cy="725487"/>
          </a:xfrm>
        </p:spPr>
        <p:txBody>
          <a:bodyPr/>
          <a:lstStyle/>
          <a:p>
            <a:r>
              <a:rPr lang="zh-CN" altLang="en-US" sz="36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综合布线系统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  <a:cs typeface="方正隶变简体"/>
              </a:rPr>
              <a:t>基础篇</a:t>
            </a:r>
            <a:endParaRPr lang="zh-CN" altLang="en-US" sz="36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联系 3"/>
          <p:cNvSpPr/>
          <p:nvPr/>
        </p:nvSpPr>
        <p:spPr bwMode="auto">
          <a:xfrm>
            <a:off x="428596" y="1643050"/>
            <a:ext cx="785818" cy="1028704"/>
          </a:xfrm>
          <a:prstGeom prst="flowChartConnector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行楷" pitchFamily="2" charset="-122"/>
                <a:ea typeface="华文行楷" pitchFamily="2" charset="-122"/>
              </a:rPr>
              <a:t>管理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行楷" pitchFamily="2" charset="-122"/>
              <a:ea typeface="华文行楷" pitchFamily="2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行楷" pitchFamily="2" charset="-122"/>
                <a:ea typeface="华文行楷" pitchFamily="2" charset="-122"/>
              </a:rPr>
              <a:t>子系统</a:t>
            </a:r>
          </a:p>
        </p:txBody>
      </p:sp>
      <p:pic>
        <p:nvPicPr>
          <p:cNvPr id="6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785926"/>
            <a:ext cx="4857784" cy="23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714348" y="4286256"/>
            <a:ext cx="78581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400" dirty="0" smtClean="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管理子系统组成部份</a:t>
            </a:r>
            <a:r>
              <a:rPr lang="zh-CN" altLang="en-US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：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机柜</a:t>
            </a:r>
            <a:r>
              <a:rPr lang="zh-CN" altLang="en-US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（语音机柜、数据机柜）、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配线架</a:t>
            </a:r>
            <a:r>
              <a:rPr lang="zh-CN" altLang="en-US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（光纤配线架、</a:t>
            </a:r>
            <a:r>
              <a:rPr lang="en-US" altLang="zh-CN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110</a:t>
            </a:r>
            <a:r>
              <a:rPr lang="zh-CN" altLang="en-US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配线架、模块化非屏蔽</a:t>
            </a:r>
            <a:r>
              <a:rPr lang="en-US" altLang="zh-CN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屏蔽、固定式配线架）、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理线器</a:t>
            </a:r>
            <a:r>
              <a:rPr lang="zh-CN" altLang="en-US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、 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网络交换机</a:t>
            </a:r>
            <a:r>
              <a:rPr lang="zh-CN" altLang="en-US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光跳线</a:t>
            </a:r>
            <a:r>
              <a:rPr lang="zh-CN" altLang="en-US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语音跳线</a:t>
            </a:r>
            <a:r>
              <a:rPr lang="zh-CN" altLang="en-US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网络跳线</a:t>
            </a:r>
            <a:r>
              <a:rPr lang="zh-CN" altLang="en-US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光耦合器件</a:t>
            </a:r>
            <a:r>
              <a:rPr lang="zh-CN" altLang="en-US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、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214546" y="1000108"/>
            <a:ext cx="4532316" cy="725487"/>
          </a:xfrm>
        </p:spPr>
        <p:txBody>
          <a:bodyPr/>
          <a:lstStyle/>
          <a:p>
            <a:r>
              <a:rPr lang="zh-CN" altLang="en-US" sz="36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综合布线系统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  <a:cs typeface="方正隶变简体"/>
              </a:rPr>
              <a:t>基础篇</a:t>
            </a:r>
            <a:endParaRPr lang="zh-CN" altLang="en-US" sz="36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联系 3"/>
          <p:cNvSpPr/>
          <p:nvPr/>
        </p:nvSpPr>
        <p:spPr bwMode="auto">
          <a:xfrm>
            <a:off x="642910" y="1571612"/>
            <a:ext cx="785818" cy="1000132"/>
          </a:xfrm>
          <a:prstGeom prst="flowChartConnector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行楷" pitchFamily="2" charset="-122"/>
                <a:ea typeface="华文行楷" pitchFamily="2" charset="-122"/>
              </a:rPr>
              <a:t>垂直区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行楷" pitchFamily="2" charset="-122"/>
              <a:ea typeface="华文行楷" pitchFamily="2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行楷" pitchFamily="2" charset="-122"/>
                <a:ea typeface="华文行楷" pitchFamily="2" charset="-122"/>
              </a:rPr>
              <a:t>子系统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42909" y="4857759"/>
            <a:ext cx="7858181" cy="1019165"/>
          </a:xfrm>
        </p:spPr>
        <p:txBody>
          <a:bodyPr/>
          <a:lstStyle/>
          <a:p>
            <a:pPr>
              <a:buNone/>
            </a:pPr>
            <a:r>
              <a:rPr lang="zh-CN" altLang="en-US" sz="2400" dirty="0" smtClean="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垂直区子系统的组成</a:t>
            </a:r>
            <a:r>
              <a:rPr lang="zh-CN" altLang="en-US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：  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光缆</a:t>
            </a:r>
            <a:r>
              <a:rPr lang="zh-CN" altLang="en-US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（单、多模）、双绞线、</a:t>
            </a:r>
            <a:endParaRPr lang="en-US" altLang="zh-CN" sz="2400" dirty="0" smtClean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en-US" altLang="zh-CN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                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大对数线缆</a:t>
            </a:r>
            <a:r>
              <a:rPr lang="zh-CN" altLang="en-US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（语音）</a:t>
            </a:r>
            <a:endParaRPr lang="zh-CN" altLang="en-US" sz="2400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6" name="图片 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643050"/>
            <a:ext cx="3786214" cy="3095501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214546" y="928670"/>
            <a:ext cx="4532316" cy="725487"/>
          </a:xfrm>
        </p:spPr>
        <p:txBody>
          <a:bodyPr/>
          <a:lstStyle/>
          <a:p>
            <a:r>
              <a:rPr lang="zh-CN" altLang="en-US" sz="36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综合布线系统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  <a:cs typeface="方正隶变简体"/>
              </a:rPr>
              <a:t>基础篇</a:t>
            </a:r>
            <a:endParaRPr lang="zh-CN" altLang="en-US" sz="36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联系 3"/>
          <p:cNvSpPr/>
          <p:nvPr/>
        </p:nvSpPr>
        <p:spPr bwMode="auto">
          <a:xfrm>
            <a:off x="285720" y="1142984"/>
            <a:ext cx="785818" cy="1071570"/>
          </a:xfrm>
          <a:prstGeom prst="flowChartConnector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行楷" pitchFamily="2" charset="-122"/>
                <a:ea typeface="华文行楷" pitchFamily="2" charset="-122"/>
              </a:rPr>
              <a:t>设备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行楷" pitchFamily="2" charset="-122"/>
              <a:ea typeface="华文行楷" pitchFamily="2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行楷" pitchFamily="2" charset="-122"/>
                <a:ea typeface="华文行楷" pitchFamily="2" charset="-122"/>
              </a:rPr>
              <a:t>子系统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57158" y="4286256"/>
            <a:ext cx="8215370" cy="1643074"/>
          </a:xfrm>
        </p:spPr>
        <p:txBody>
          <a:bodyPr/>
          <a:lstStyle/>
          <a:p>
            <a:pPr>
              <a:buNone/>
            </a:pPr>
            <a:r>
              <a:rPr lang="zh-CN" altLang="en-US" sz="2400" dirty="0" smtClean="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设备子系统组成部份</a:t>
            </a:r>
            <a:r>
              <a:rPr lang="zh-CN" altLang="en-US" sz="24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：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机柜</a:t>
            </a:r>
            <a:r>
              <a:rPr lang="zh-CN" altLang="en-US" sz="24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（数据机柜、语音机柜）、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配线架</a:t>
            </a:r>
            <a:r>
              <a:rPr lang="zh-CN" altLang="en-US" sz="24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（光纤配线架、</a:t>
            </a:r>
            <a:r>
              <a:rPr lang="en-US" altLang="zh-CN" sz="24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110</a:t>
            </a:r>
            <a:r>
              <a:rPr lang="zh-CN" altLang="en-US" sz="24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配线架、固定式、模块化屏蔽</a:t>
            </a:r>
            <a:r>
              <a:rPr lang="en-US" altLang="zh-CN" sz="24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24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非屏蔽）、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理线架</a:t>
            </a:r>
            <a:r>
              <a:rPr lang="zh-CN" altLang="en-US" sz="24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、 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网络交换机</a:t>
            </a:r>
            <a:r>
              <a:rPr lang="zh-CN" altLang="en-US" sz="24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、光跳线、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网跳跳线</a:t>
            </a:r>
            <a:r>
              <a:rPr lang="zh-CN" altLang="en-US" sz="24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语音跳线</a:t>
            </a:r>
            <a:r>
              <a:rPr lang="zh-CN" altLang="en-US" sz="24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光纤耦合器件</a:t>
            </a:r>
            <a:r>
              <a:rPr lang="zh-CN" altLang="en-US" sz="24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计算机主机</a:t>
            </a:r>
            <a:r>
              <a:rPr lang="zh-CN" altLang="en-US" sz="24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2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程控交换机</a:t>
            </a:r>
            <a:r>
              <a:rPr lang="zh-CN" altLang="en-US" sz="2400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等。</a:t>
            </a:r>
            <a:endParaRPr lang="zh-CN" altLang="en-US" sz="2400" dirty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8" name="图片 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0764" y="1785926"/>
            <a:ext cx="3765550" cy="2298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机房桥架图B.JPG"/>
          <p:cNvPicPr>
            <a:picLocks noChangeAspect="1"/>
          </p:cNvPicPr>
          <p:nvPr/>
        </p:nvPicPr>
        <p:blipFill>
          <a:blip r:embed="rId3" cstate="print"/>
          <a:srcRect l="1562" t="11299"/>
          <a:stretch>
            <a:fillRect/>
          </a:stretch>
        </p:blipFill>
        <p:spPr>
          <a:xfrm>
            <a:off x="4857752" y="1785926"/>
            <a:ext cx="3529050" cy="2286015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2214546" y="928670"/>
            <a:ext cx="4532316" cy="725487"/>
          </a:xfrm>
        </p:spPr>
        <p:txBody>
          <a:bodyPr/>
          <a:lstStyle/>
          <a:p>
            <a:r>
              <a:rPr lang="zh-CN" altLang="en-US" sz="36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综合布线系统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  <a:cs typeface="方正隶变简体"/>
              </a:rPr>
              <a:t>基础篇</a:t>
            </a:r>
            <a:endParaRPr lang="zh-CN" altLang="en-US" sz="36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com模板">
  <a:themeElements>
    <a:clrScheme name="vcom模板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vcom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vcom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com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com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com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com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com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9614</TotalTime>
  <Words>972</Words>
  <Application>Microsoft Office PowerPoint</Application>
  <PresentationFormat>全屏显示(4:3)</PresentationFormat>
  <Paragraphs>171</Paragraphs>
  <Slides>31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vcom模板</vt:lpstr>
      <vt:lpstr>工作表</vt:lpstr>
      <vt:lpstr>PowerPoint 演示文稿</vt:lpstr>
      <vt:lpstr>内容纲要</vt:lpstr>
      <vt:lpstr>综合布线系统基础篇</vt:lpstr>
      <vt:lpstr>综合布线系统基础篇</vt:lpstr>
      <vt:lpstr>综合布线系统基础篇</vt:lpstr>
      <vt:lpstr>综合布线系统基础篇</vt:lpstr>
      <vt:lpstr>综合布线系统基础篇</vt:lpstr>
      <vt:lpstr>综合布线系统基础篇</vt:lpstr>
      <vt:lpstr>综合布线系统基础篇</vt:lpstr>
      <vt:lpstr>PowerPoint 演示文稿</vt:lpstr>
      <vt:lpstr>PowerPoint 演示文稿</vt:lpstr>
      <vt:lpstr>PowerPoint 演示文稿</vt:lpstr>
      <vt:lpstr>PowerPoint 演示文稿</vt:lpstr>
      <vt:lpstr>六 类 布 线 系 统 解 决 方 案</vt:lpstr>
      <vt:lpstr>超 五 类 布 线 系 统 解 决 方 案</vt:lpstr>
      <vt:lpstr>光 纤 布 线 系 统 解 决 方 案</vt:lpstr>
      <vt:lpstr>综合布线产品选型原则</vt:lpstr>
      <vt:lpstr>一、综合布线方案的设计步骤</vt:lpstr>
      <vt:lpstr>PowerPoint 演示文稿</vt:lpstr>
      <vt:lpstr>PowerPoint 演示文稿</vt:lpstr>
      <vt:lpstr>PowerPoint 演示文稿</vt:lpstr>
      <vt:lpstr>PowerPoint 演示文稿</vt:lpstr>
      <vt:lpstr>综合布线系统的路由设计</vt:lpstr>
      <vt:lpstr>PowerPoint 演示文稿</vt:lpstr>
      <vt:lpstr>      槽式：全封闭电缆桥架，适用于敷设计算机线缆、通信线缆、热电偶电缆及其它高灵敏系统的控制电缆。对屏蔽干扰、重腐蚀环境中电缆防护有较好的防护效果，适用于室外线路和需要屏蔽的场所。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vincent</cp:lastModifiedBy>
  <cp:revision>456</cp:revision>
  <dcterms:created xsi:type="dcterms:W3CDTF">2009-02-09T06:49:19Z</dcterms:created>
  <dcterms:modified xsi:type="dcterms:W3CDTF">2016-07-11T07:41:47Z</dcterms:modified>
</cp:coreProperties>
</file>